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Smith" userId="f987ba2d56df90bf" providerId="LiveId" clId="{8834B5FA-ADDB-48BD-A182-BC18C43AB949}"/>
    <pc:docChg chg="custSel addSld modSld">
      <pc:chgData name="Dennis Smith" userId="f987ba2d56df90bf" providerId="LiveId" clId="{8834B5FA-ADDB-48BD-A182-BC18C43AB949}" dt="2020-10-31T13:25:00.238" v="94"/>
      <pc:docMkLst>
        <pc:docMk/>
      </pc:docMkLst>
      <pc:sldChg chg="addSp modSp mod modAnim">
        <pc:chgData name="Dennis Smith" userId="f987ba2d56df90bf" providerId="LiveId" clId="{8834B5FA-ADDB-48BD-A182-BC18C43AB949}" dt="2020-10-31T13:10:01.879" v="28" actId="1076"/>
        <pc:sldMkLst>
          <pc:docMk/>
          <pc:sldMk cId="421792125" sldId="260"/>
        </pc:sldMkLst>
        <pc:spChg chg="mod">
          <ac:chgData name="Dennis Smith" userId="f987ba2d56df90bf" providerId="LiveId" clId="{8834B5FA-ADDB-48BD-A182-BC18C43AB949}" dt="2020-10-31T13:09:26.174" v="26" actId="27636"/>
          <ac:spMkLst>
            <pc:docMk/>
            <pc:sldMk cId="421792125" sldId="260"/>
            <ac:spMk id="3" creationId="{89B3B07D-7972-4B29-85A0-EB33343D57D0}"/>
          </ac:spMkLst>
        </pc:spChg>
        <pc:picChg chg="add mod">
          <ac:chgData name="Dennis Smith" userId="f987ba2d56df90bf" providerId="LiveId" clId="{8834B5FA-ADDB-48BD-A182-BC18C43AB949}" dt="2020-10-31T13:10:01.879" v="28" actId="1076"/>
          <ac:picMkLst>
            <pc:docMk/>
            <pc:sldMk cId="421792125" sldId="260"/>
            <ac:picMk id="4" creationId="{63C26CD0-EAB3-4118-AAF9-7FBDC6F38012}"/>
          </ac:picMkLst>
        </pc:picChg>
      </pc:sldChg>
      <pc:sldChg chg="addSp delSp modSp add mod modClrScheme modAnim chgLayout">
        <pc:chgData name="Dennis Smith" userId="f987ba2d56df90bf" providerId="LiveId" clId="{8834B5FA-ADDB-48BD-A182-BC18C43AB949}" dt="2020-10-31T13:07:47.044" v="15"/>
        <pc:sldMkLst>
          <pc:docMk/>
          <pc:sldMk cId="2766251954" sldId="261"/>
        </pc:sldMkLst>
        <pc:spChg chg="mod ord">
          <ac:chgData name="Dennis Smith" userId="f987ba2d56df90bf" providerId="LiveId" clId="{8834B5FA-ADDB-48BD-A182-BC18C43AB949}" dt="2020-10-31T13:06:15.904" v="9" actId="700"/>
          <ac:spMkLst>
            <pc:docMk/>
            <pc:sldMk cId="2766251954" sldId="261"/>
            <ac:spMk id="2" creationId="{ACAE502B-C728-478F-805E-9BBA7F643063}"/>
          </ac:spMkLst>
        </pc:spChg>
        <pc:spChg chg="mod ord">
          <ac:chgData name="Dennis Smith" userId="f987ba2d56df90bf" providerId="LiveId" clId="{8834B5FA-ADDB-48BD-A182-BC18C43AB949}" dt="2020-10-31T13:06:49.543" v="14" actId="27636"/>
          <ac:spMkLst>
            <pc:docMk/>
            <pc:sldMk cId="2766251954" sldId="261"/>
            <ac:spMk id="3" creationId="{89B3B07D-7972-4B29-85A0-EB33343D57D0}"/>
          </ac:spMkLst>
        </pc:spChg>
        <pc:spChg chg="add del mod ord">
          <ac:chgData name="Dennis Smith" userId="f987ba2d56df90bf" providerId="LiveId" clId="{8834B5FA-ADDB-48BD-A182-BC18C43AB949}" dt="2020-10-31T13:07:47.044" v="15"/>
          <ac:spMkLst>
            <pc:docMk/>
            <pc:sldMk cId="2766251954" sldId="261"/>
            <ac:spMk id="4" creationId="{4C0AF6FB-C444-46E3-B1B3-AD6CF722C713}"/>
          </ac:spMkLst>
        </pc:spChg>
        <pc:picChg chg="add mod">
          <ac:chgData name="Dennis Smith" userId="f987ba2d56df90bf" providerId="LiveId" clId="{8834B5FA-ADDB-48BD-A182-BC18C43AB949}" dt="2020-10-31T13:07:47.044" v="15"/>
          <ac:picMkLst>
            <pc:docMk/>
            <pc:sldMk cId="2766251954" sldId="261"/>
            <ac:picMk id="5" creationId="{D2B33EB3-4422-4F91-BC85-1D0D39979826}"/>
          </ac:picMkLst>
        </pc:picChg>
      </pc:sldChg>
      <pc:sldChg chg="addSp delSp modSp add mod modAnim">
        <pc:chgData name="Dennis Smith" userId="f987ba2d56df90bf" providerId="LiveId" clId="{8834B5FA-ADDB-48BD-A182-BC18C43AB949}" dt="2020-10-31T13:12:26.041" v="36"/>
        <pc:sldMkLst>
          <pc:docMk/>
          <pc:sldMk cId="2951754889" sldId="262"/>
        </pc:sldMkLst>
        <pc:spChg chg="add del mod">
          <ac:chgData name="Dennis Smith" userId="f987ba2d56df90bf" providerId="LiveId" clId="{8834B5FA-ADDB-48BD-A182-BC18C43AB949}" dt="2020-10-31T13:08:27.811" v="22"/>
          <ac:spMkLst>
            <pc:docMk/>
            <pc:sldMk cId="2951754889" sldId="262"/>
            <ac:spMk id="6" creationId="{8951AB75-F595-47C1-B1CF-6C8285A9A4A7}"/>
          </ac:spMkLst>
        </pc:spChg>
        <pc:picChg chg="del">
          <ac:chgData name="Dennis Smith" userId="f987ba2d56df90bf" providerId="LiveId" clId="{8834B5FA-ADDB-48BD-A182-BC18C43AB949}" dt="2020-10-31T13:08:15.744" v="17" actId="478"/>
          <ac:picMkLst>
            <pc:docMk/>
            <pc:sldMk cId="2951754889" sldId="262"/>
            <ac:picMk id="5" creationId="{D2B33EB3-4422-4F91-BC85-1D0D39979826}"/>
          </ac:picMkLst>
        </pc:picChg>
        <pc:picChg chg="add del mod">
          <ac:chgData name="Dennis Smith" userId="f987ba2d56df90bf" providerId="LiveId" clId="{8834B5FA-ADDB-48BD-A182-BC18C43AB949}" dt="2020-10-31T13:08:25.366" v="21" actId="478"/>
          <ac:picMkLst>
            <pc:docMk/>
            <pc:sldMk cId="2951754889" sldId="262"/>
            <ac:picMk id="7" creationId="{FAB701B9-A4F5-4362-94A0-63DFCE026107}"/>
          </ac:picMkLst>
        </pc:picChg>
        <pc:picChg chg="add mod">
          <ac:chgData name="Dennis Smith" userId="f987ba2d56df90bf" providerId="LiveId" clId="{8834B5FA-ADDB-48BD-A182-BC18C43AB949}" dt="2020-10-31T13:08:27.811" v="22"/>
          <ac:picMkLst>
            <pc:docMk/>
            <pc:sldMk cId="2951754889" sldId="262"/>
            <ac:picMk id="8" creationId="{5D14CF9C-61ED-4915-97D3-A2B73F21D8EC}"/>
          </ac:picMkLst>
        </pc:picChg>
      </pc:sldChg>
      <pc:sldChg chg="addSp delSp modSp add mod modAnim">
        <pc:chgData name="Dennis Smith" userId="f987ba2d56df90bf" providerId="LiveId" clId="{8834B5FA-ADDB-48BD-A182-BC18C43AB949}" dt="2020-10-31T13:23:56.726" v="63" actId="20577"/>
        <pc:sldMkLst>
          <pc:docMk/>
          <pc:sldMk cId="2745984945" sldId="263"/>
        </pc:sldMkLst>
        <pc:spChg chg="mod">
          <ac:chgData name="Dennis Smith" userId="f987ba2d56df90bf" providerId="LiveId" clId="{8834B5FA-ADDB-48BD-A182-BC18C43AB949}" dt="2020-10-31T13:23:56.726" v="63" actId="20577"/>
          <ac:spMkLst>
            <pc:docMk/>
            <pc:sldMk cId="2745984945" sldId="263"/>
            <ac:spMk id="2" creationId="{ACAE502B-C728-478F-805E-9BBA7F643063}"/>
          </ac:spMkLst>
        </pc:spChg>
        <pc:spChg chg="mod">
          <ac:chgData name="Dennis Smith" userId="f987ba2d56df90bf" providerId="LiveId" clId="{8834B5FA-ADDB-48BD-A182-BC18C43AB949}" dt="2020-10-31T13:11:54.154" v="35" actId="27636"/>
          <ac:spMkLst>
            <pc:docMk/>
            <pc:sldMk cId="2745984945" sldId="263"/>
            <ac:spMk id="3" creationId="{89B3B07D-7972-4B29-85A0-EB33343D57D0}"/>
          </ac:spMkLst>
        </pc:spChg>
        <pc:spChg chg="add del mod">
          <ac:chgData name="Dennis Smith" userId="f987ba2d56df90bf" providerId="LiveId" clId="{8834B5FA-ADDB-48BD-A182-BC18C43AB949}" dt="2020-10-31T13:13:03.659" v="38"/>
          <ac:spMkLst>
            <pc:docMk/>
            <pc:sldMk cId="2745984945" sldId="263"/>
            <ac:spMk id="5" creationId="{4AC9ABC4-B2EB-4D64-9365-CE510C2C2181}"/>
          </ac:spMkLst>
        </pc:spChg>
        <pc:picChg chg="del">
          <ac:chgData name="Dennis Smith" userId="f987ba2d56df90bf" providerId="LiveId" clId="{8834B5FA-ADDB-48BD-A182-BC18C43AB949}" dt="2020-10-31T13:11:14.471" v="30" actId="478"/>
          <ac:picMkLst>
            <pc:docMk/>
            <pc:sldMk cId="2745984945" sldId="263"/>
            <ac:picMk id="8" creationId="{5D14CF9C-61ED-4915-97D3-A2B73F21D8EC}"/>
          </ac:picMkLst>
        </pc:picChg>
        <pc:picChg chg="add mod">
          <ac:chgData name="Dennis Smith" userId="f987ba2d56df90bf" providerId="LiveId" clId="{8834B5FA-ADDB-48BD-A182-BC18C43AB949}" dt="2020-10-31T13:13:03.659" v="38"/>
          <ac:picMkLst>
            <pc:docMk/>
            <pc:sldMk cId="2745984945" sldId="263"/>
            <ac:picMk id="1026" creationId="{7B07818E-EFD3-4B92-B303-BC945491B7F7}"/>
          </ac:picMkLst>
        </pc:picChg>
      </pc:sldChg>
      <pc:sldChg chg="addSp delSp modSp add mod modAnim">
        <pc:chgData name="Dennis Smith" userId="f987ba2d56df90bf" providerId="LiveId" clId="{8834B5FA-ADDB-48BD-A182-BC18C43AB949}" dt="2020-10-31T13:24:03.748" v="64" actId="20577"/>
        <pc:sldMkLst>
          <pc:docMk/>
          <pc:sldMk cId="1852531466" sldId="264"/>
        </pc:sldMkLst>
        <pc:spChg chg="mod">
          <ac:chgData name="Dennis Smith" userId="f987ba2d56df90bf" providerId="LiveId" clId="{8834B5FA-ADDB-48BD-A182-BC18C43AB949}" dt="2020-10-31T13:24:03.748" v="64" actId="20577"/>
          <ac:spMkLst>
            <pc:docMk/>
            <pc:sldMk cId="1852531466" sldId="264"/>
            <ac:spMk id="2" creationId="{ACAE502B-C728-478F-805E-9BBA7F643063}"/>
          </ac:spMkLst>
        </pc:spChg>
        <pc:spChg chg="mod">
          <ac:chgData name="Dennis Smith" userId="f987ba2d56df90bf" providerId="LiveId" clId="{8834B5FA-ADDB-48BD-A182-BC18C43AB949}" dt="2020-10-31T13:16:01.268" v="49" actId="27636"/>
          <ac:spMkLst>
            <pc:docMk/>
            <pc:sldMk cId="1852531466" sldId="264"/>
            <ac:spMk id="3" creationId="{89B3B07D-7972-4B29-85A0-EB33343D57D0}"/>
          </ac:spMkLst>
        </pc:spChg>
        <pc:spChg chg="add del mod">
          <ac:chgData name="Dennis Smith" userId="f987ba2d56df90bf" providerId="LiveId" clId="{8834B5FA-ADDB-48BD-A182-BC18C43AB949}" dt="2020-10-31T13:15:22.015" v="43"/>
          <ac:spMkLst>
            <pc:docMk/>
            <pc:sldMk cId="1852531466" sldId="264"/>
            <ac:spMk id="4" creationId="{72EF5F2A-3F14-499C-83DA-0148405E3624}"/>
          </ac:spMkLst>
        </pc:spChg>
        <pc:picChg chg="del">
          <ac:chgData name="Dennis Smith" userId="f987ba2d56df90bf" providerId="LiveId" clId="{8834B5FA-ADDB-48BD-A182-BC18C43AB949}" dt="2020-10-31T13:15:19.526" v="42" actId="478"/>
          <ac:picMkLst>
            <pc:docMk/>
            <pc:sldMk cId="1852531466" sldId="264"/>
            <ac:picMk id="1026" creationId="{7B07818E-EFD3-4B92-B303-BC945491B7F7}"/>
          </ac:picMkLst>
        </pc:picChg>
        <pc:picChg chg="add mod">
          <ac:chgData name="Dennis Smith" userId="f987ba2d56df90bf" providerId="LiveId" clId="{8834B5FA-ADDB-48BD-A182-BC18C43AB949}" dt="2020-10-31T13:15:22.015" v="43"/>
          <ac:picMkLst>
            <pc:docMk/>
            <pc:sldMk cId="1852531466" sldId="264"/>
            <ac:picMk id="2050" creationId="{382FFBA4-5571-4548-A606-3C490DD8CE3B}"/>
          </ac:picMkLst>
        </pc:picChg>
      </pc:sldChg>
      <pc:sldChg chg="delSp modSp add mod modClrScheme modAnim chgLayout">
        <pc:chgData name="Dennis Smith" userId="f987ba2d56df90bf" providerId="LiveId" clId="{8834B5FA-ADDB-48BD-A182-BC18C43AB949}" dt="2020-10-31T13:24:09.994" v="65" actId="20577"/>
        <pc:sldMkLst>
          <pc:docMk/>
          <pc:sldMk cId="519559468" sldId="265"/>
        </pc:sldMkLst>
        <pc:spChg chg="mod ord">
          <ac:chgData name="Dennis Smith" userId="f987ba2d56df90bf" providerId="LiveId" clId="{8834B5FA-ADDB-48BD-A182-BC18C43AB949}" dt="2020-10-31T13:24:09.994" v="65" actId="20577"/>
          <ac:spMkLst>
            <pc:docMk/>
            <pc:sldMk cId="519559468" sldId="265"/>
            <ac:spMk id="2" creationId="{ACAE502B-C728-478F-805E-9BBA7F643063}"/>
          </ac:spMkLst>
        </pc:spChg>
        <pc:spChg chg="mod ord">
          <ac:chgData name="Dennis Smith" userId="f987ba2d56df90bf" providerId="LiveId" clId="{8834B5FA-ADDB-48BD-A182-BC18C43AB949}" dt="2020-10-31T13:17:53.925" v="59" actId="27636"/>
          <ac:spMkLst>
            <pc:docMk/>
            <pc:sldMk cId="519559468" sldId="265"/>
            <ac:spMk id="3" creationId="{89B3B07D-7972-4B29-85A0-EB33343D57D0}"/>
          </ac:spMkLst>
        </pc:spChg>
        <pc:picChg chg="del mod ord">
          <ac:chgData name="Dennis Smith" userId="f987ba2d56df90bf" providerId="LiveId" clId="{8834B5FA-ADDB-48BD-A182-BC18C43AB949}" dt="2020-10-31T13:17:02.933" v="54" actId="478"/>
          <ac:picMkLst>
            <pc:docMk/>
            <pc:sldMk cId="519559468" sldId="265"/>
            <ac:picMk id="2050" creationId="{382FFBA4-5571-4548-A606-3C490DD8CE3B}"/>
          </ac:picMkLst>
        </pc:picChg>
      </pc:sldChg>
      <pc:sldChg chg="modSp add mod modAnim">
        <pc:chgData name="Dennis Smith" userId="f987ba2d56df90bf" providerId="LiveId" clId="{8834B5FA-ADDB-48BD-A182-BC18C43AB949}" dt="2020-10-31T13:25:00.238" v="94"/>
        <pc:sldMkLst>
          <pc:docMk/>
          <pc:sldMk cId="2261941825" sldId="266"/>
        </pc:sldMkLst>
        <pc:spChg chg="mod">
          <ac:chgData name="Dennis Smith" userId="f987ba2d56df90bf" providerId="LiveId" clId="{8834B5FA-ADDB-48BD-A182-BC18C43AB949}" dt="2020-10-31T13:24:16.992" v="66" actId="20577"/>
          <ac:spMkLst>
            <pc:docMk/>
            <pc:sldMk cId="2261941825" sldId="266"/>
            <ac:spMk id="2" creationId="{ACAE502B-C728-478F-805E-9BBA7F643063}"/>
          </ac:spMkLst>
        </pc:spChg>
        <pc:spChg chg="mod">
          <ac:chgData name="Dennis Smith" userId="f987ba2d56df90bf" providerId="LiveId" clId="{8834B5FA-ADDB-48BD-A182-BC18C43AB949}" dt="2020-10-31T13:24:41.133" v="91" actId="20577"/>
          <ac:spMkLst>
            <pc:docMk/>
            <pc:sldMk cId="2261941825" sldId="266"/>
            <ac:spMk id="3" creationId="{89B3B07D-7972-4B29-85A0-EB33343D57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4F0E216-BA48-4F04-AC4F-645AA0DD6AC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1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9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9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86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2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5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0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7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7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4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6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2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9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4CD6D0-88B6-45F4-AC60-54587D3C9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xmlns="" id="{E5F99656-5884-44F0-ACEC-5A912CCC1D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92D32E-B1E6-4335-BD86-8461882A7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15000" y="381006"/>
            <a:ext cx="6857999" cy="6096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CA0B4-16B9-486E-B4EB-598AA98B3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4795" y="1079500"/>
            <a:ext cx="4449086" cy="2138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Changes with Windows 10 20H2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6D4C6-47F4-4AFE-B8D5-364B8BCCD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526" y="4113213"/>
            <a:ext cx="4453624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CAMUG</a:t>
            </a:r>
          </a:p>
          <a:p>
            <a:r>
              <a:rPr lang="en-US" dirty="0">
                <a:solidFill>
                  <a:srgbClr val="FFFFFF"/>
                </a:solidFill>
              </a:rPr>
              <a:t>November 16, 2020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E7C23BC-DAA6-40E1-8166-B8C4439D1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09338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E502B-C728-478F-805E-9BBA7F64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20H2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3B07D-7972-4B29-85A0-EB33343D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Notification enhancements</a:t>
            </a:r>
            <a:r>
              <a:rPr lang="en-US" dirty="0"/>
              <a:t>: Windows 10’s notifications now include an application logo so you can easily see which application generated them and an “x” button so you can quickly dismiss them.</a:t>
            </a:r>
          </a:p>
          <a:p>
            <a:r>
              <a:rPr lang="en-US" b="1" dirty="0"/>
              <a:t>Default taskbar icon tweaks</a:t>
            </a:r>
            <a:r>
              <a:rPr lang="en-US" dirty="0"/>
              <a:t>: In a minor change, Windows 10 will adjust the default taskbar icon layout depending on what you use your PC for. If you link an Android phone during setup, you’ll see a Your Phone icon on the taskbar. If you have an Xbox Live account and you’re using a gaming PC, you’ll see an Xbox icon on the taskbar. You can still add or remove whatever icons you like.</a:t>
            </a:r>
          </a:p>
        </p:txBody>
      </p:sp>
    </p:spTree>
    <p:extLst>
      <p:ext uri="{BB962C8B-B14F-4D97-AF65-F5344CB8AC3E}">
        <p14:creationId xmlns:p14="http://schemas.microsoft.com/office/powerpoint/2010/main" val="5195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E502B-C728-478F-805E-9BBA7F64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20H2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3B07D-7972-4B29-85A0-EB33343D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That’s it!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E502B-C728-478F-805E-9BBA7F64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20H2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3B07D-7972-4B29-85A0-EB33343D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Are we there yet?</a:t>
            </a:r>
            <a:br>
              <a:rPr lang="en-US" dirty="0"/>
            </a:br>
            <a:r>
              <a:rPr lang="en-US" dirty="0"/>
              <a:t>How many are already updated?</a:t>
            </a:r>
          </a:p>
          <a:p>
            <a:r>
              <a:rPr lang="en-US" dirty="0"/>
              <a:t>Is it a big update?</a:t>
            </a:r>
            <a:br>
              <a:rPr lang="en-US" dirty="0"/>
            </a:br>
            <a:r>
              <a:rPr lang="en-US" dirty="0"/>
              <a:t>No! Not a lot has changed (and that’s a good thing – less to go wrong)</a:t>
            </a:r>
          </a:p>
          <a:p>
            <a:r>
              <a:rPr lang="en-US" dirty="0"/>
              <a:t>How long does it take to update?</a:t>
            </a:r>
            <a:br>
              <a:rPr lang="en-US" dirty="0"/>
            </a:br>
            <a:r>
              <a:rPr lang="en-US" dirty="0"/>
              <a:t>My desktop took about 2 minutes to update from 2004</a:t>
            </a:r>
            <a:br>
              <a:rPr lang="en-US" dirty="0"/>
            </a:br>
            <a:r>
              <a:rPr lang="en-US" dirty="0"/>
              <a:t>If your system is earlier than 2004, it will be a big (long) update!</a:t>
            </a:r>
          </a:p>
          <a:p>
            <a:r>
              <a:rPr lang="en-US" dirty="0"/>
              <a:t>So, if it is small and quick, what changes?</a:t>
            </a:r>
          </a:p>
        </p:txBody>
      </p:sp>
    </p:spTree>
    <p:extLst>
      <p:ext uri="{BB962C8B-B14F-4D97-AF65-F5344CB8AC3E}">
        <p14:creationId xmlns:p14="http://schemas.microsoft.com/office/powerpoint/2010/main" val="14162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E502B-C728-478F-805E-9BBA7F64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20H2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3B07D-7972-4B29-85A0-EB33343D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thing to notice is the name change:</a:t>
            </a:r>
            <a:br>
              <a:rPr lang="en-US" dirty="0"/>
            </a:br>
            <a:r>
              <a:rPr lang="en-US" dirty="0"/>
              <a:t>Now called 20H2, instead of 2010</a:t>
            </a:r>
          </a:p>
          <a:p>
            <a:r>
              <a:rPr lang="en-US" dirty="0"/>
              <a:t>20H2 includes the new Chromium-based Edge browser</a:t>
            </a:r>
            <a:br>
              <a:rPr lang="en-US" dirty="0"/>
            </a:br>
            <a:r>
              <a:rPr lang="en-US" dirty="0"/>
              <a:t>You may have already installed this before 20H2</a:t>
            </a:r>
            <a:br>
              <a:rPr lang="en-US" dirty="0"/>
            </a:br>
            <a:r>
              <a:rPr lang="en-US" dirty="0"/>
              <a:t>The old Edge browser is gone (replaced)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862789"/>
            <a:ext cx="7144747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E502B-C728-478F-805E-9BBA7F64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20H2 – Windows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3B07D-7972-4B29-85A0-EB33343D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 this release, the solid color behind tiles on the Start menu is replaced with a partially transparent background. Tiles are also theme-aware.</a:t>
            </a:r>
          </a:p>
          <a:p>
            <a:r>
              <a:rPr lang="en-US" dirty="0"/>
              <a:t>Icons on the Start menu no longer have a square outline around each icon.</a:t>
            </a:r>
          </a:p>
          <a:p>
            <a:r>
              <a:rPr lang="en-US" dirty="0"/>
              <a:t>Notifications are slightly updated in appearance.</a:t>
            </a:r>
          </a:p>
          <a:p>
            <a:r>
              <a:rPr lang="en-US" dirty="0"/>
              <a:t>You can now change the monitor refresh rate on advanced display settings.</a:t>
            </a:r>
          </a:p>
          <a:p>
            <a:r>
              <a:rPr lang="en-US" dirty="0" err="1"/>
              <a:t>Alt+Tab</a:t>
            </a:r>
            <a:r>
              <a:rPr lang="en-US" dirty="0"/>
              <a:t> now shows Edge browser tabs by default. You can edit this setting under </a:t>
            </a:r>
            <a:r>
              <a:rPr lang="en-US" b="1" dirty="0"/>
              <a:t>Settings</a:t>
            </a:r>
            <a:r>
              <a:rPr lang="en-US" dirty="0"/>
              <a:t> &gt; </a:t>
            </a:r>
            <a:r>
              <a:rPr lang="en-US" b="1" dirty="0"/>
              <a:t>System</a:t>
            </a:r>
            <a:r>
              <a:rPr lang="en-US" dirty="0"/>
              <a:t> &gt; </a:t>
            </a:r>
            <a:r>
              <a:rPr lang="en-US" b="1" dirty="0"/>
              <a:t>Multitasking</a:t>
            </a:r>
            <a:r>
              <a:rPr lang="en-US" dirty="0"/>
              <a:t>: </a:t>
            </a:r>
            <a:r>
              <a:rPr lang="en-US" b="1" dirty="0" err="1"/>
              <a:t>Alt+Tab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8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E502B-C728-478F-805E-9BBA7F64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20H2 – Windows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3B07D-7972-4B29-85A0-EB33343D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classic “System” page in the Control Panel has been removed. </a:t>
            </a:r>
            <a:br>
              <a:rPr lang="en-US" dirty="0"/>
            </a:br>
            <a:r>
              <a:rPr lang="en-US" dirty="0"/>
              <a:t>When you try to open it, you’ll be taken to the About page in the new Settings app.</a:t>
            </a:r>
          </a:p>
          <a:p>
            <a:r>
              <a:rPr lang="en-US" dirty="0"/>
              <a:t>Links have been added to:</a:t>
            </a:r>
          </a:p>
          <a:p>
            <a:pPr lvl="1"/>
            <a:r>
              <a:rPr lang="en-US" dirty="0"/>
              <a:t>Device Manager, </a:t>
            </a:r>
          </a:p>
          <a:p>
            <a:pPr lvl="1"/>
            <a:r>
              <a:rPr lang="en-US" dirty="0"/>
              <a:t>Remote desktop, </a:t>
            </a:r>
          </a:p>
          <a:p>
            <a:pPr lvl="1"/>
            <a:r>
              <a:rPr lang="en-US" dirty="0"/>
              <a:t>System protection, </a:t>
            </a:r>
          </a:p>
          <a:p>
            <a:pPr lvl="1"/>
            <a:r>
              <a:rPr lang="en-US" dirty="0"/>
              <a:t>Advanced system settings, </a:t>
            </a:r>
          </a:p>
          <a:p>
            <a:pPr lvl="1"/>
            <a:r>
              <a:rPr lang="en-US" dirty="0"/>
              <a:t>Rename this PC</a:t>
            </a:r>
          </a:p>
          <a:p>
            <a:r>
              <a:rPr lang="en-US" dirty="0"/>
              <a:t>At this point, these are links to the old “Control Panel” tabs, </a:t>
            </a:r>
            <a:br>
              <a:rPr lang="en-US" dirty="0"/>
            </a:br>
            <a:r>
              <a:rPr lang="en-US" dirty="0"/>
              <a:t>not new panels!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C26CD0-EAB3-4118-AAF9-7FBDC6F3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538" y="3202840"/>
            <a:ext cx="1973706" cy="32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E502B-C728-478F-805E-9BBA7F64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20H2 – Windows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3B07D-7972-4B29-85A0-EB33343D5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There’s a convenient “Copy” button to copy all the text to your clipboard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2B33EB3-4422-4F91-BC85-1D0D399798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3634" y="2249488"/>
            <a:ext cx="4012345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E502B-C728-478F-805E-9BBA7F64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20H2 – Windows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3B07D-7972-4B29-85A0-EB33343D5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There’s a convenient “Copy” button to copy all the text to your clipboard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D14CF9C-61ED-4915-97D3-A2B73F21D8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5908" y="2915290"/>
            <a:ext cx="4267796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E502B-C728-478F-805E-9BBA7F64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20H2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3B07D-7972-4B29-85A0-EB33343D5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Microsoft is expanding the “Your Phone” app with more features designed for “select Samsung devices.” </a:t>
            </a:r>
          </a:p>
          <a:p>
            <a:r>
              <a:rPr lang="en-US" dirty="0"/>
              <a:t>If you have one of these phones, you can now access your phone’s Android apps directly on your Windows 10 PC. </a:t>
            </a:r>
          </a:p>
          <a:p>
            <a:r>
              <a:rPr lang="en-US" dirty="0"/>
              <a:t>They’ll be running on your phone but you can launch, see, and interact with them on your Windows 10 desktop.</a:t>
            </a:r>
          </a:p>
        </p:txBody>
      </p:sp>
      <p:pic>
        <p:nvPicPr>
          <p:cNvPr id="1026" name="Picture 2" descr="Instagram for Android running on Windows 10 via a Samsung Android phone.">
            <a:extLst>
              <a:ext uri="{FF2B5EF4-FFF2-40B4-BE49-F238E27FC236}">
                <a16:creationId xmlns:a16="http://schemas.microsoft.com/office/drawing/2014/main" xmlns="" id="{7B07818E-EFD3-4B92-B303-BC945491B7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392773"/>
            <a:ext cx="4875213" cy="32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E502B-C728-478F-805E-9BBA7F64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20H2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3B07D-7972-4B29-85A0-EB33343D5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When you detached a keyboard on a 2-in-1 device, a notification popped up and asked you if you wanted to enable tablet mode. </a:t>
            </a:r>
          </a:p>
          <a:p>
            <a:r>
              <a:rPr lang="en-US" dirty="0"/>
              <a:t>Now, Windows will automatically switch to the new tablet experience added in the May 2020 Update without the prompt or notification.</a:t>
            </a:r>
          </a:p>
          <a:p>
            <a:r>
              <a:rPr lang="en-US" dirty="0"/>
              <a:t>You can change what happens—for example, to prevent Windows 10 from entering tablet mode automatically—by heading to Settings &gt; System &gt; Tablet.</a:t>
            </a:r>
          </a:p>
        </p:txBody>
      </p:sp>
      <p:pic>
        <p:nvPicPr>
          <p:cNvPr id="2050" name="Picture 2" descr="Tablet options under Settings &gt; System &gt; Tablet on Windows 10.">
            <a:extLst>
              <a:ext uri="{FF2B5EF4-FFF2-40B4-BE49-F238E27FC236}">
                <a16:creationId xmlns:a16="http://schemas.microsoft.com/office/drawing/2014/main" xmlns="" id="{382FFBA4-5571-4548-A606-3C490DD8CE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704036"/>
            <a:ext cx="4875213" cy="263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5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62</TotalTime>
  <Words>333</Words>
  <Application>Microsoft Office PowerPoint</Application>
  <PresentationFormat>Widescreen</PresentationFormat>
  <Paragraphs>49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Circuit</vt:lpstr>
      <vt:lpstr>What Changes with Windows 10 20H2</vt:lpstr>
      <vt:lpstr>Windows 10 20H2</vt:lpstr>
      <vt:lpstr>Windows 10 20H2</vt:lpstr>
      <vt:lpstr>Windows 10 20H2 – Windows Shell</vt:lpstr>
      <vt:lpstr>Windows 10 20H2 – Windows Shell</vt:lpstr>
      <vt:lpstr>Windows 10 20H2 – Windows Shell</vt:lpstr>
      <vt:lpstr>Windows 10 20H2 – Windows Shell</vt:lpstr>
      <vt:lpstr>Windows 10 20H2</vt:lpstr>
      <vt:lpstr>Windows 10 20H2</vt:lpstr>
      <vt:lpstr>Windows 10 20H2</vt:lpstr>
      <vt:lpstr>Windows 10 20H2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Changes with Windows 10 20H2</dc:title>
  <dc:creator>Dennis Smith</dc:creator>
  <cp:lastModifiedBy>Dennis Smith</cp:lastModifiedBy>
  <cp:revision>8</cp:revision>
  <dcterms:created xsi:type="dcterms:W3CDTF">2020-10-31T12:36:28Z</dcterms:created>
  <dcterms:modified xsi:type="dcterms:W3CDTF">2020-11-11T20:25:05Z</dcterms:modified>
</cp:coreProperties>
</file>