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9" r:id="rId2"/>
    <p:sldId id="260" r:id="rId3"/>
    <p:sldId id="290" r:id="rId4"/>
    <p:sldId id="291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B16173-B65C-49CC-A164-39393DA2872D}">
          <p14:sldIdLst>
            <p14:sldId id="259"/>
            <p14:sldId id="260"/>
            <p14:sldId id="290"/>
            <p14:sldId id="291"/>
          </p14:sldIdLst>
        </p14:section>
        <p14:section name="Untitled Section" id="{A5D325B5-B7B4-4E78-9E1A-267DBBB88092}">
          <p14:sldIdLst>
            <p14:sldId id="261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Smith" userId="f987ba2d56df90bf" providerId="LiveId" clId="{E567A4AF-63E5-43F9-B505-5F0DE0CD3073}"/>
    <pc:docChg chg="undo custSel addSld delSld modSld sldOrd modSection">
      <pc:chgData name="Dennis Smith" userId="f987ba2d56df90bf" providerId="LiveId" clId="{E567A4AF-63E5-43F9-B505-5F0DE0CD3073}" dt="2022-05-16T14:49:59.650" v="4546" actId="113"/>
      <pc:docMkLst>
        <pc:docMk/>
      </pc:docMkLst>
      <pc:sldChg chg="addSp delSp modSp mod modAnim">
        <pc:chgData name="Dennis Smith" userId="f987ba2d56df90bf" providerId="LiveId" clId="{E567A4AF-63E5-43F9-B505-5F0DE0CD3073}" dt="2022-05-16T11:14:36.497" v="3617" actId="6549"/>
        <pc:sldMkLst>
          <pc:docMk/>
          <pc:sldMk cId="2689089790" sldId="258"/>
        </pc:sldMkLst>
        <pc:spChg chg="mod">
          <ac:chgData name="Dennis Smith" userId="f987ba2d56df90bf" providerId="LiveId" clId="{E567A4AF-63E5-43F9-B505-5F0DE0CD3073}" dt="2022-05-13T18:07:34.913" v="34"/>
          <ac:spMkLst>
            <pc:docMk/>
            <pc:sldMk cId="2689089790" sldId="258"/>
            <ac:spMk id="2" creationId="{9D6A748D-BEEC-43A4-BFF3-B31C0275A5D9}"/>
          </ac:spMkLst>
        </pc:spChg>
        <pc:spChg chg="add mod">
          <ac:chgData name="Dennis Smith" userId="f987ba2d56df90bf" providerId="LiveId" clId="{E567A4AF-63E5-43F9-B505-5F0DE0CD3073}" dt="2022-05-16T11:14:36.497" v="3617" actId="6549"/>
          <ac:spMkLst>
            <pc:docMk/>
            <pc:sldMk cId="2689089790" sldId="258"/>
            <ac:spMk id="36" creationId="{32130CB1-8FCF-18E6-7694-458F9B1F6930}"/>
          </ac:spMkLst>
        </pc:spChg>
        <pc:picChg chg="del">
          <ac:chgData name="Dennis Smith" userId="f987ba2d56df90bf" providerId="LiveId" clId="{E567A4AF-63E5-43F9-B505-5F0DE0CD3073}" dt="2022-05-14T19:08:17.010" v="3493" actId="478"/>
          <ac:picMkLst>
            <pc:docMk/>
            <pc:sldMk cId="2689089790" sldId="258"/>
            <ac:picMk id="24" creationId="{DEDDDE42-8FBB-0FEE-A76C-766010A74FD4}"/>
          </ac:picMkLst>
        </pc:picChg>
        <pc:picChg chg="mod">
          <ac:chgData name="Dennis Smith" userId="f987ba2d56df90bf" providerId="LiveId" clId="{E567A4AF-63E5-43F9-B505-5F0DE0CD3073}" dt="2022-05-14T19:08:57.903" v="3498" actId="1076"/>
          <ac:picMkLst>
            <pc:docMk/>
            <pc:sldMk cId="2689089790" sldId="258"/>
            <ac:picMk id="27" creationId="{2326EFB7-9B26-F047-5770-F48ECF61AB5E}"/>
          </ac:picMkLst>
        </pc:picChg>
        <pc:picChg chg="del">
          <ac:chgData name="Dennis Smith" userId="f987ba2d56df90bf" providerId="LiveId" clId="{E567A4AF-63E5-43F9-B505-5F0DE0CD3073}" dt="2022-05-14T19:07:15.535" v="3488" actId="478"/>
          <ac:picMkLst>
            <pc:docMk/>
            <pc:sldMk cId="2689089790" sldId="258"/>
            <ac:picMk id="28" creationId="{0CC8D0B1-E2F7-F11C-09FF-53CC986B5DB8}"/>
          </ac:picMkLst>
        </pc:picChg>
        <pc:picChg chg="add mod">
          <ac:chgData name="Dennis Smith" userId="f987ba2d56df90bf" providerId="LiveId" clId="{E567A4AF-63E5-43F9-B505-5F0DE0CD3073}" dt="2022-05-16T11:14:10.527" v="3605" actId="1076"/>
          <ac:picMkLst>
            <pc:docMk/>
            <pc:sldMk cId="2689089790" sldId="258"/>
            <ac:picMk id="28" creationId="{228C1A81-AA9F-A4AA-CA09-CD4B3408FE9C}"/>
          </ac:picMkLst>
        </pc:picChg>
        <pc:picChg chg="mod">
          <ac:chgData name="Dennis Smith" userId="f987ba2d56df90bf" providerId="LiveId" clId="{E567A4AF-63E5-43F9-B505-5F0DE0CD3073}" dt="2022-05-14T19:07:30.244" v="3489" actId="1076"/>
          <ac:picMkLst>
            <pc:docMk/>
            <pc:sldMk cId="2689089790" sldId="258"/>
            <ac:picMk id="30" creationId="{BC21F89B-71E4-C065-0021-81051D020076}"/>
          </ac:picMkLst>
        </pc:picChg>
        <pc:picChg chg="mod">
          <ac:chgData name="Dennis Smith" userId="f987ba2d56df90bf" providerId="LiveId" clId="{E567A4AF-63E5-43F9-B505-5F0DE0CD3073}" dt="2022-05-14T19:08:55.276" v="3497" actId="1076"/>
          <ac:picMkLst>
            <pc:docMk/>
            <pc:sldMk cId="2689089790" sldId="258"/>
            <ac:picMk id="31" creationId="{0346D831-7899-38CF-FC34-FC8A299DBF47}"/>
          </ac:picMkLst>
        </pc:picChg>
        <pc:picChg chg="mod">
          <ac:chgData name="Dennis Smith" userId="f987ba2d56df90bf" providerId="LiveId" clId="{E567A4AF-63E5-43F9-B505-5F0DE0CD3073}" dt="2022-05-13T18:07:16.451" v="31" actId="1076"/>
          <ac:picMkLst>
            <pc:docMk/>
            <pc:sldMk cId="2689089790" sldId="258"/>
            <ac:picMk id="32" creationId="{80972139-5B86-2793-9F15-4930B29EAFCF}"/>
          </ac:picMkLst>
        </pc:picChg>
        <pc:picChg chg="mod">
          <ac:chgData name="Dennis Smith" userId="f987ba2d56df90bf" providerId="LiveId" clId="{E567A4AF-63E5-43F9-B505-5F0DE0CD3073}" dt="2022-05-14T19:09:02.554" v="3499" actId="1076"/>
          <ac:picMkLst>
            <pc:docMk/>
            <pc:sldMk cId="2689089790" sldId="258"/>
            <ac:picMk id="34" creationId="{CFB97342-614A-18E8-2C4A-601B3FF49125}"/>
          </ac:picMkLst>
        </pc:picChg>
        <pc:picChg chg="mod">
          <ac:chgData name="Dennis Smith" userId="f987ba2d56df90bf" providerId="LiveId" clId="{E567A4AF-63E5-43F9-B505-5F0DE0CD3073}" dt="2022-05-14T19:07:40.425" v="3491" actId="1076"/>
          <ac:picMkLst>
            <pc:docMk/>
            <pc:sldMk cId="2689089790" sldId="258"/>
            <ac:picMk id="35" creationId="{5F7A2031-BBA3-C0A5-D9DE-61D3A3F323B4}"/>
          </ac:picMkLst>
        </pc:picChg>
      </pc:sldChg>
      <pc:sldChg chg="delSp modSp mod">
        <pc:chgData name="Dennis Smith" userId="f987ba2d56df90bf" providerId="LiveId" clId="{E567A4AF-63E5-43F9-B505-5F0DE0CD3073}" dt="2022-05-13T18:08:21.760" v="39" actId="5793"/>
        <pc:sldMkLst>
          <pc:docMk/>
          <pc:sldMk cId="633738316" sldId="259"/>
        </pc:sldMkLst>
        <pc:spChg chg="mod">
          <ac:chgData name="Dennis Smith" userId="f987ba2d56df90bf" providerId="LiveId" clId="{E567A4AF-63E5-43F9-B505-5F0DE0CD3073}" dt="2022-05-13T18:08:21.760" v="39" actId="5793"/>
          <ac:spMkLst>
            <pc:docMk/>
            <pc:sldMk cId="633738316" sldId="259"/>
            <ac:spMk id="3" creationId="{DB93FB3F-A8D4-46D3-A1C6-C79C64563729}"/>
          </ac:spMkLst>
        </pc:spChg>
        <pc:picChg chg="del">
          <ac:chgData name="Dennis Smith" userId="f987ba2d56df90bf" providerId="LiveId" clId="{E567A4AF-63E5-43F9-B505-5F0DE0CD3073}" dt="2022-05-13T18:08:09.822" v="35" actId="478"/>
          <ac:picMkLst>
            <pc:docMk/>
            <pc:sldMk cId="633738316" sldId="259"/>
            <ac:picMk id="5" creationId="{91BC5572-FC33-4C1C-8DEE-C2CF75A75641}"/>
          </ac:picMkLst>
        </pc:picChg>
      </pc:sldChg>
      <pc:sldChg chg="modSp modAnim">
        <pc:chgData name="Dennis Smith" userId="f987ba2d56df90bf" providerId="LiveId" clId="{E567A4AF-63E5-43F9-B505-5F0DE0CD3073}" dt="2022-05-16T14:36:41.923" v="3629" actId="20577"/>
        <pc:sldMkLst>
          <pc:docMk/>
          <pc:sldMk cId="2920096096" sldId="260"/>
        </pc:sldMkLst>
        <pc:spChg chg="mod">
          <ac:chgData name="Dennis Smith" userId="f987ba2d56df90bf" providerId="LiveId" clId="{E567A4AF-63E5-43F9-B505-5F0DE0CD3073}" dt="2022-05-13T18:07:34.913" v="34"/>
          <ac:spMkLst>
            <pc:docMk/>
            <pc:sldMk cId="2920096096" sldId="260"/>
            <ac:spMk id="2" creationId="{CD9EA640-E74B-B338-7774-61F5CDAF6945}"/>
          </ac:spMkLst>
        </pc:spChg>
        <pc:spChg chg="mod">
          <ac:chgData name="Dennis Smith" userId="f987ba2d56df90bf" providerId="LiveId" clId="{E567A4AF-63E5-43F9-B505-5F0DE0CD3073}" dt="2022-05-16T14:36:41.923" v="3629" actId="20577"/>
          <ac:spMkLst>
            <pc:docMk/>
            <pc:sldMk cId="2920096096" sldId="260"/>
            <ac:spMk id="3" creationId="{72030C39-64BA-11E7-BAF2-462182425242}"/>
          </ac:spMkLst>
        </pc:spChg>
      </pc:sldChg>
      <pc:sldChg chg="modSp mod modAnim">
        <pc:chgData name="Dennis Smith" userId="f987ba2d56df90bf" providerId="LiveId" clId="{E567A4AF-63E5-43F9-B505-5F0DE0CD3073}" dt="2022-05-15T14:22:01.272" v="3570" actId="20577"/>
        <pc:sldMkLst>
          <pc:docMk/>
          <pc:sldMk cId="2162178867" sldId="261"/>
        </pc:sldMkLst>
        <pc:spChg chg="mod">
          <ac:chgData name="Dennis Smith" userId="f987ba2d56df90bf" providerId="LiveId" clId="{E567A4AF-63E5-43F9-B505-5F0DE0CD3073}" dt="2022-05-13T18:11:00.912" v="76" actId="6549"/>
          <ac:spMkLst>
            <pc:docMk/>
            <pc:sldMk cId="2162178867" sldId="261"/>
            <ac:spMk id="2" creationId="{CD9EA640-E74B-B338-7774-61F5CDAF6945}"/>
          </ac:spMkLst>
        </pc:spChg>
        <pc:spChg chg="mod">
          <ac:chgData name="Dennis Smith" userId="f987ba2d56df90bf" providerId="LiveId" clId="{E567A4AF-63E5-43F9-B505-5F0DE0CD3073}" dt="2022-05-14T13:42:21.299" v="982" actId="115"/>
          <ac:spMkLst>
            <pc:docMk/>
            <pc:sldMk cId="2162178867" sldId="261"/>
            <ac:spMk id="3" creationId="{72030C39-64BA-11E7-BAF2-462182425242}"/>
          </ac:spMkLst>
        </pc:spChg>
        <pc:graphicFrameChg chg="mod modGraphic">
          <ac:chgData name="Dennis Smith" userId="f987ba2d56df90bf" providerId="LiveId" clId="{E567A4AF-63E5-43F9-B505-5F0DE0CD3073}" dt="2022-05-15T14:22:01.272" v="3570" actId="20577"/>
          <ac:graphicFrameMkLst>
            <pc:docMk/>
            <pc:sldMk cId="2162178867" sldId="261"/>
            <ac:graphicFrameMk id="4" creationId="{89924EE4-EB3F-E5CB-15D5-944BEEEF7AEC}"/>
          </ac:graphicFrameMkLst>
        </pc:graphicFrameChg>
      </pc:sldChg>
      <pc:sldChg chg="modSp new mod modAnim">
        <pc:chgData name="Dennis Smith" userId="f987ba2d56df90bf" providerId="LiveId" clId="{E567A4AF-63E5-43F9-B505-5F0DE0CD3073}" dt="2022-05-14T13:43:02.483" v="983"/>
        <pc:sldMkLst>
          <pc:docMk/>
          <pc:sldMk cId="1983933139" sldId="262"/>
        </pc:sldMkLst>
        <pc:spChg chg="mod">
          <ac:chgData name="Dennis Smith" userId="f987ba2d56df90bf" providerId="LiveId" clId="{E567A4AF-63E5-43F9-B505-5F0DE0CD3073}" dt="2022-05-13T18:10:51.748" v="75" actId="20577"/>
          <ac:spMkLst>
            <pc:docMk/>
            <pc:sldMk cId="1983933139" sldId="262"/>
            <ac:spMk id="2" creationId="{1EB6D0EA-12A3-6FC8-5A49-F8A49B3456CD}"/>
          </ac:spMkLst>
        </pc:spChg>
        <pc:spChg chg="mod">
          <ac:chgData name="Dennis Smith" userId="f987ba2d56df90bf" providerId="LiveId" clId="{E567A4AF-63E5-43F9-B505-5F0DE0CD3073}" dt="2022-05-13T18:17:30.945" v="727" actId="20577"/>
          <ac:spMkLst>
            <pc:docMk/>
            <pc:sldMk cId="1983933139" sldId="262"/>
            <ac:spMk id="3" creationId="{83F2344F-C73E-BB15-B4FA-A28FE3786E2F}"/>
          </ac:spMkLst>
        </pc:spChg>
      </pc:sldChg>
      <pc:sldChg chg="new del">
        <pc:chgData name="Dennis Smith" userId="f987ba2d56df90bf" providerId="LiveId" clId="{E567A4AF-63E5-43F9-B505-5F0DE0CD3073}" dt="2022-05-13T18:15:17.886" v="636" actId="680"/>
        <pc:sldMkLst>
          <pc:docMk/>
          <pc:sldMk cId="1398806405" sldId="263"/>
        </pc:sldMkLst>
      </pc:sldChg>
      <pc:sldChg chg="modSp add mod modAnim">
        <pc:chgData name="Dennis Smith" userId="f987ba2d56df90bf" providerId="LiveId" clId="{E567A4AF-63E5-43F9-B505-5F0DE0CD3073}" dt="2022-05-14T13:43:10.488" v="984"/>
        <pc:sldMkLst>
          <pc:docMk/>
          <pc:sldMk cId="4093390503" sldId="263"/>
        </pc:sldMkLst>
        <pc:spChg chg="mod">
          <ac:chgData name="Dennis Smith" userId="f987ba2d56df90bf" providerId="LiveId" clId="{E567A4AF-63E5-43F9-B505-5F0DE0CD3073}" dt="2022-05-13T18:17:37.775" v="735" actId="20577"/>
          <ac:spMkLst>
            <pc:docMk/>
            <pc:sldMk cId="4093390503" sldId="263"/>
            <ac:spMk id="2" creationId="{1EB6D0EA-12A3-6FC8-5A49-F8A49B3456CD}"/>
          </ac:spMkLst>
        </pc:spChg>
        <pc:spChg chg="mod">
          <ac:chgData name="Dennis Smith" userId="f987ba2d56df90bf" providerId="LiveId" clId="{E567A4AF-63E5-43F9-B505-5F0DE0CD3073}" dt="2022-05-13T18:17:22.039" v="723" actId="21"/>
          <ac:spMkLst>
            <pc:docMk/>
            <pc:sldMk cId="4093390503" sldId="263"/>
            <ac:spMk id="3" creationId="{83F2344F-C73E-BB15-B4FA-A28FE3786E2F}"/>
          </ac:spMkLst>
        </pc:spChg>
      </pc:sldChg>
      <pc:sldChg chg="modSp new mod modAnim">
        <pc:chgData name="Dennis Smith" userId="f987ba2d56df90bf" providerId="LiveId" clId="{E567A4AF-63E5-43F9-B505-5F0DE0CD3073}" dt="2022-05-14T13:43:56.961" v="999" actId="12"/>
        <pc:sldMkLst>
          <pc:docMk/>
          <pc:sldMk cId="2656205391" sldId="264"/>
        </pc:sldMkLst>
        <pc:spChg chg="mod">
          <ac:chgData name="Dennis Smith" userId="f987ba2d56df90bf" providerId="LiveId" clId="{E567A4AF-63E5-43F9-B505-5F0DE0CD3073}" dt="2022-05-13T18:18:01.995" v="751" actId="20577"/>
          <ac:spMkLst>
            <pc:docMk/>
            <pc:sldMk cId="2656205391" sldId="264"/>
            <ac:spMk id="2" creationId="{CABCEB07-6F49-6AE1-497B-8A6E30EEB5B8}"/>
          </ac:spMkLst>
        </pc:spChg>
        <pc:spChg chg="mod">
          <ac:chgData name="Dennis Smith" userId="f987ba2d56df90bf" providerId="LiveId" clId="{E567A4AF-63E5-43F9-B505-5F0DE0CD3073}" dt="2022-05-14T13:43:56.961" v="999" actId="12"/>
          <ac:spMkLst>
            <pc:docMk/>
            <pc:sldMk cId="2656205391" sldId="264"/>
            <ac:spMk id="3" creationId="{639B4F15-D713-1ED5-A618-738DF6E993AE}"/>
          </ac:spMkLst>
        </pc:spChg>
      </pc:sldChg>
      <pc:sldChg chg="modSp new mod modTransition modAnim">
        <pc:chgData name="Dennis Smith" userId="f987ba2d56df90bf" providerId="LiveId" clId="{E567A4AF-63E5-43F9-B505-5F0DE0CD3073}" dt="2022-05-14T13:46:36.667" v="1139"/>
        <pc:sldMkLst>
          <pc:docMk/>
          <pc:sldMk cId="1496748925" sldId="265"/>
        </pc:sldMkLst>
        <pc:spChg chg="mod">
          <ac:chgData name="Dennis Smith" userId="f987ba2d56df90bf" providerId="LiveId" clId="{E567A4AF-63E5-43F9-B505-5F0DE0CD3073}" dt="2022-05-14T13:45:43.782" v="1133" actId="20577"/>
          <ac:spMkLst>
            <pc:docMk/>
            <pc:sldMk cId="1496748925" sldId="265"/>
            <ac:spMk id="2" creationId="{ED9C64EB-DA63-282F-6758-2DC3992CE129}"/>
          </ac:spMkLst>
        </pc:spChg>
        <pc:spChg chg="mod">
          <ac:chgData name="Dennis Smith" userId="f987ba2d56df90bf" providerId="LiveId" clId="{E567A4AF-63E5-43F9-B505-5F0DE0CD3073}" dt="2022-05-14T13:45:23.462" v="1114" actId="20577"/>
          <ac:spMkLst>
            <pc:docMk/>
            <pc:sldMk cId="1496748925" sldId="265"/>
            <ac:spMk id="3" creationId="{EC1AE0C8-289B-8132-DBC6-B3E8985281C6}"/>
          </ac:spMkLst>
        </pc:spChg>
      </pc:sldChg>
      <pc:sldChg chg="addSp modSp new mod">
        <pc:chgData name="Dennis Smith" userId="f987ba2d56df90bf" providerId="LiveId" clId="{E567A4AF-63E5-43F9-B505-5F0DE0CD3073}" dt="2022-05-14T17:54:58.395" v="2261"/>
        <pc:sldMkLst>
          <pc:docMk/>
          <pc:sldMk cId="1890339781" sldId="266"/>
        </pc:sldMkLst>
        <pc:spChg chg="mod">
          <ac:chgData name="Dennis Smith" userId="f987ba2d56df90bf" providerId="LiveId" clId="{E567A4AF-63E5-43F9-B505-5F0DE0CD3073}" dt="2022-05-14T17:54:58.395" v="2261"/>
          <ac:spMkLst>
            <pc:docMk/>
            <pc:sldMk cId="1890339781" sldId="266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3:54:18.782" v="1475" actId="20577"/>
          <ac:spMkLst>
            <pc:docMk/>
            <pc:sldMk cId="1890339781" sldId="266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3:49:36.948" v="1271" actId="20577"/>
          <ac:spMkLst>
            <pc:docMk/>
            <pc:sldMk cId="1890339781" sldId="266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3:47:43.715" v="1155" actId="1076"/>
          <ac:picMkLst>
            <pc:docMk/>
            <pc:sldMk cId="1890339781" sldId="266"/>
            <ac:picMk id="5" creationId="{7DEE87E6-69CE-8B88-8B23-C73885C2A0F3}"/>
          </ac:picMkLst>
        </pc:picChg>
      </pc:sldChg>
      <pc:sldChg chg="addSp delSp modSp add mod">
        <pc:chgData name="Dennis Smith" userId="f987ba2d56df90bf" providerId="LiveId" clId="{E567A4AF-63E5-43F9-B505-5F0DE0CD3073}" dt="2022-05-14T17:56:22.837" v="2262" actId="20577"/>
        <pc:sldMkLst>
          <pc:docMk/>
          <pc:sldMk cId="2768519754" sldId="267"/>
        </pc:sldMkLst>
        <pc:spChg chg="mod">
          <ac:chgData name="Dennis Smith" userId="f987ba2d56df90bf" providerId="LiveId" clId="{E567A4AF-63E5-43F9-B505-5F0DE0CD3073}" dt="2022-05-14T17:56:22.837" v="2262" actId="20577"/>
          <ac:spMkLst>
            <pc:docMk/>
            <pc:sldMk cId="2768519754" sldId="267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3:56:03.434" v="1632" actId="20577"/>
          <ac:spMkLst>
            <pc:docMk/>
            <pc:sldMk cId="2768519754" sldId="267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3:54:40.771" v="1476" actId="400"/>
          <ac:spMkLst>
            <pc:docMk/>
            <pc:sldMk cId="2768519754" sldId="267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3:52:52.709" v="1410" actId="478"/>
          <ac:picMkLst>
            <pc:docMk/>
            <pc:sldMk cId="2768519754" sldId="267"/>
            <ac:picMk id="5" creationId="{7DEE87E6-69CE-8B88-8B23-C73885C2A0F3}"/>
          </ac:picMkLst>
        </pc:picChg>
        <pc:picChg chg="add mod">
          <ac:chgData name="Dennis Smith" userId="f987ba2d56df90bf" providerId="LiveId" clId="{E567A4AF-63E5-43F9-B505-5F0DE0CD3073}" dt="2022-05-14T13:52:58.585" v="1412" actId="1076"/>
          <ac:picMkLst>
            <pc:docMk/>
            <pc:sldMk cId="2768519754" sldId="267"/>
            <ac:picMk id="6" creationId="{E50D8760-6B09-F624-3F73-B4ECC8B5DCCE}"/>
          </ac:picMkLst>
        </pc:picChg>
      </pc:sldChg>
      <pc:sldChg chg="addSp delSp modSp add mod">
        <pc:chgData name="Dennis Smith" userId="f987ba2d56df90bf" providerId="LiveId" clId="{E567A4AF-63E5-43F9-B505-5F0DE0CD3073}" dt="2022-05-14T13:57:47.079" v="1680" actId="400"/>
        <pc:sldMkLst>
          <pc:docMk/>
          <pc:sldMk cId="2033231015" sldId="268"/>
        </pc:sldMkLst>
        <pc:spChg chg="mod">
          <ac:chgData name="Dennis Smith" userId="f987ba2d56df90bf" providerId="LiveId" clId="{E567A4AF-63E5-43F9-B505-5F0DE0CD3073}" dt="2022-05-14T13:56:31.680" v="1636" actId="20577"/>
          <ac:spMkLst>
            <pc:docMk/>
            <pc:sldMk cId="2033231015" sldId="268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3:57:39.687" v="1679" actId="20577"/>
          <ac:spMkLst>
            <pc:docMk/>
            <pc:sldMk cId="2033231015" sldId="268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3:57:47.079" v="1680" actId="400"/>
          <ac:spMkLst>
            <pc:docMk/>
            <pc:sldMk cId="2033231015" sldId="268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3:56:34.509" v="1637" actId="478"/>
          <ac:picMkLst>
            <pc:docMk/>
            <pc:sldMk cId="2033231015" sldId="268"/>
            <ac:picMk id="6" creationId="{E50D8760-6B09-F624-3F73-B4ECC8B5DCCE}"/>
          </ac:picMkLst>
        </pc:picChg>
        <pc:picChg chg="add mod">
          <ac:chgData name="Dennis Smith" userId="f987ba2d56df90bf" providerId="LiveId" clId="{E567A4AF-63E5-43F9-B505-5F0DE0CD3073}" dt="2022-05-14T13:56:49.278" v="1639" actId="1076"/>
          <ac:picMkLst>
            <pc:docMk/>
            <pc:sldMk cId="2033231015" sldId="268"/>
            <ac:picMk id="7" creationId="{5B84D534-639C-1A8F-3471-32237B2B6A73}"/>
          </ac:picMkLst>
        </pc:picChg>
      </pc:sldChg>
      <pc:sldChg chg="addSp delSp modSp add mod">
        <pc:chgData name="Dennis Smith" userId="f987ba2d56df90bf" providerId="LiveId" clId="{E567A4AF-63E5-43F9-B505-5F0DE0CD3073}" dt="2022-05-14T14:01:10.836" v="1819" actId="20577"/>
        <pc:sldMkLst>
          <pc:docMk/>
          <pc:sldMk cId="3546039193" sldId="269"/>
        </pc:sldMkLst>
        <pc:spChg chg="mod">
          <ac:chgData name="Dennis Smith" userId="f987ba2d56df90bf" providerId="LiveId" clId="{E567A4AF-63E5-43F9-B505-5F0DE0CD3073}" dt="2022-05-14T13:58:24.453" v="1686" actId="20577"/>
          <ac:spMkLst>
            <pc:docMk/>
            <pc:sldMk cId="3546039193" sldId="269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4:01:10.836" v="1819" actId="20577"/>
          <ac:spMkLst>
            <pc:docMk/>
            <pc:sldMk cId="3546039193" sldId="269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4:00:55.111" v="1801" actId="400"/>
          <ac:spMkLst>
            <pc:docMk/>
            <pc:sldMk cId="3546039193" sldId="269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3:58:41.021" v="1689" actId="1076"/>
          <ac:picMkLst>
            <pc:docMk/>
            <pc:sldMk cId="3546039193" sldId="269"/>
            <ac:picMk id="6" creationId="{F42AEE1D-57B7-39C3-71F9-5133C2929863}"/>
          </ac:picMkLst>
        </pc:picChg>
        <pc:picChg chg="del">
          <ac:chgData name="Dennis Smith" userId="f987ba2d56df90bf" providerId="LiveId" clId="{E567A4AF-63E5-43F9-B505-5F0DE0CD3073}" dt="2022-05-14T13:58:27.922" v="1687" actId="478"/>
          <ac:picMkLst>
            <pc:docMk/>
            <pc:sldMk cId="3546039193" sldId="269"/>
            <ac:picMk id="7" creationId="{5B84D534-639C-1A8F-3471-32237B2B6A73}"/>
          </ac:picMkLst>
        </pc:picChg>
      </pc:sldChg>
      <pc:sldChg chg="addSp delSp modSp add mod">
        <pc:chgData name="Dennis Smith" userId="f987ba2d56df90bf" providerId="LiveId" clId="{E567A4AF-63E5-43F9-B505-5F0DE0CD3073}" dt="2022-05-15T14:19:58.161" v="3511" actId="20577"/>
        <pc:sldMkLst>
          <pc:docMk/>
          <pc:sldMk cId="2945811031" sldId="270"/>
        </pc:sldMkLst>
        <pc:spChg chg="mod">
          <ac:chgData name="Dennis Smith" userId="f987ba2d56df90bf" providerId="LiveId" clId="{E567A4AF-63E5-43F9-B505-5F0DE0CD3073}" dt="2022-05-14T14:01:26.308" v="1827" actId="20577"/>
          <ac:spMkLst>
            <pc:docMk/>
            <pc:sldMk cId="2945811031" sldId="270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5T14:19:58.161" v="3511" actId="20577"/>
          <ac:spMkLst>
            <pc:docMk/>
            <pc:sldMk cId="2945811031" sldId="270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4:02:58.188" v="1886" actId="6549"/>
          <ac:spMkLst>
            <pc:docMk/>
            <pc:sldMk cId="2945811031" sldId="270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4:01:27.995" v="1828" actId="478"/>
          <ac:picMkLst>
            <pc:docMk/>
            <pc:sldMk cId="2945811031" sldId="270"/>
            <ac:picMk id="6" creationId="{F42AEE1D-57B7-39C3-71F9-5133C2929863}"/>
          </ac:picMkLst>
        </pc:picChg>
        <pc:picChg chg="add mod">
          <ac:chgData name="Dennis Smith" userId="f987ba2d56df90bf" providerId="LiveId" clId="{E567A4AF-63E5-43F9-B505-5F0DE0CD3073}" dt="2022-05-14T14:01:41.921" v="1830" actId="1076"/>
          <ac:picMkLst>
            <pc:docMk/>
            <pc:sldMk cId="2945811031" sldId="270"/>
            <ac:picMk id="7" creationId="{8EA18FE1-15F3-8589-73A6-7C8CB20330AA}"/>
          </ac:picMkLst>
        </pc:picChg>
      </pc:sldChg>
      <pc:sldChg chg="addSp delSp modSp add mod">
        <pc:chgData name="Dennis Smith" userId="f987ba2d56df90bf" providerId="LiveId" clId="{E567A4AF-63E5-43F9-B505-5F0DE0CD3073}" dt="2022-05-14T14:06:17.523" v="2084" actId="20577"/>
        <pc:sldMkLst>
          <pc:docMk/>
          <pc:sldMk cId="1936577076" sldId="271"/>
        </pc:sldMkLst>
        <pc:spChg chg="mod">
          <ac:chgData name="Dennis Smith" userId="f987ba2d56df90bf" providerId="LiveId" clId="{E567A4AF-63E5-43F9-B505-5F0DE0CD3073}" dt="2022-05-14T14:03:38.999" v="1945" actId="20577"/>
          <ac:spMkLst>
            <pc:docMk/>
            <pc:sldMk cId="1936577076" sldId="271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4:06:17.523" v="2084" actId="20577"/>
          <ac:spMkLst>
            <pc:docMk/>
            <pc:sldMk cId="1936577076" sldId="271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4:04:45.959" v="1958" actId="400"/>
          <ac:spMkLst>
            <pc:docMk/>
            <pc:sldMk cId="1936577076" sldId="271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4:03:56.098" v="1948" actId="1076"/>
          <ac:picMkLst>
            <pc:docMk/>
            <pc:sldMk cId="1936577076" sldId="271"/>
            <ac:picMk id="6" creationId="{2A143D63-C7B7-D1CE-B5CC-099CE0931636}"/>
          </ac:picMkLst>
        </pc:picChg>
        <pc:picChg chg="del">
          <ac:chgData name="Dennis Smith" userId="f987ba2d56df90bf" providerId="LiveId" clId="{E567A4AF-63E5-43F9-B505-5F0DE0CD3073}" dt="2022-05-14T14:03:41.346" v="1946" actId="478"/>
          <ac:picMkLst>
            <pc:docMk/>
            <pc:sldMk cId="1936577076" sldId="271"/>
            <ac:picMk id="7" creationId="{8EA18FE1-15F3-8589-73A6-7C8CB20330AA}"/>
          </ac:picMkLst>
        </pc:picChg>
      </pc:sldChg>
      <pc:sldChg chg="addSp delSp modSp add mod ord">
        <pc:chgData name="Dennis Smith" userId="f987ba2d56df90bf" providerId="LiveId" clId="{E567A4AF-63E5-43F9-B505-5F0DE0CD3073}" dt="2022-05-14T14:07:50.968" v="2125" actId="20577"/>
        <pc:sldMkLst>
          <pc:docMk/>
          <pc:sldMk cId="1318939271" sldId="272"/>
        </pc:sldMkLst>
        <pc:spChg chg="mod">
          <ac:chgData name="Dennis Smith" userId="f987ba2d56df90bf" providerId="LiveId" clId="{E567A4AF-63E5-43F9-B505-5F0DE0CD3073}" dt="2022-05-14T14:06:45.293" v="2095" actId="20577"/>
          <ac:spMkLst>
            <pc:docMk/>
            <pc:sldMk cId="1318939271" sldId="272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4:07:50.968" v="2125" actId="20577"/>
          <ac:spMkLst>
            <pc:docMk/>
            <pc:sldMk cId="1318939271" sldId="272"/>
            <ac:spMk id="3" creationId="{DF60D35F-A418-7D9E-4C22-DB9407634DC0}"/>
          </ac:spMkLst>
        </pc:spChg>
        <pc:picChg chg="add mod">
          <ac:chgData name="Dennis Smith" userId="f987ba2d56df90bf" providerId="LiveId" clId="{E567A4AF-63E5-43F9-B505-5F0DE0CD3073}" dt="2022-05-14T14:07:09.075" v="2098" actId="1076"/>
          <ac:picMkLst>
            <pc:docMk/>
            <pc:sldMk cId="1318939271" sldId="272"/>
            <ac:picMk id="6" creationId="{5FFE3DAE-0E56-89D6-00C7-C885DE90CF1D}"/>
          </ac:picMkLst>
        </pc:picChg>
        <pc:picChg chg="del">
          <ac:chgData name="Dennis Smith" userId="f987ba2d56df90bf" providerId="LiveId" clId="{E567A4AF-63E5-43F9-B505-5F0DE0CD3073}" dt="2022-05-14T14:07:04.784" v="2096" actId="478"/>
          <ac:picMkLst>
            <pc:docMk/>
            <pc:sldMk cId="1318939271" sldId="272"/>
            <ac:picMk id="7" creationId="{8EA18FE1-15F3-8589-73A6-7C8CB20330AA}"/>
          </ac:picMkLst>
        </pc:picChg>
      </pc:sldChg>
      <pc:sldChg chg="addSp delSp modSp add mod">
        <pc:chgData name="Dennis Smith" userId="f987ba2d56df90bf" providerId="LiveId" clId="{E567A4AF-63E5-43F9-B505-5F0DE0CD3073}" dt="2022-05-14T14:11:25.922" v="2256" actId="400"/>
        <pc:sldMkLst>
          <pc:docMk/>
          <pc:sldMk cId="2457683584" sldId="273"/>
        </pc:sldMkLst>
        <pc:spChg chg="mod">
          <ac:chgData name="Dennis Smith" userId="f987ba2d56df90bf" providerId="LiveId" clId="{E567A4AF-63E5-43F9-B505-5F0DE0CD3073}" dt="2022-05-14T14:08:51.849" v="2139" actId="20577"/>
          <ac:spMkLst>
            <pc:docMk/>
            <pc:sldMk cId="2457683584" sldId="273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4:10:53.460" v="2253" actId="20577"/>
          <ac:spMkLst>
            <pc:docMk/>
            <pc:sldMk cId="2457683584" sldId="273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4:11:25.922" v="2256" actId="400"/>
          <ac:spMkLst>
            <pc:docMk/>
            <pc:sldMk cId="2457683584" sldId="273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4:08:25.367" v="2133" actId="478"/>
          <ac:picMkLst>
            <pc:docMk/>
            <pc:sldMk cId="2457683584" sldId="273"/>
            <ac:picMk id="6" creationId="{5FFE3DAE-0E56-89D6-00C7-C885DE90CF1D}"/>
          </ac:picMkLst>
        </pc:picChg>
        <pc:picChg chg="add mod">
          <ac:chgData name="Dennis Smith" userId="f987ba2d56df90bf" providerId="LiveId" clId="{E567A4AF-63E5-43F9-B505-5F0DE0CD3073}" dt="2022-05-14T14:08:58.162" v="2141" actId="1076"/>
          <ac:picMkLst>
            <pc:docMk/>
            <pc:sldMk cId="2457683584" sldId="273"/>
            <ac:picMk id="7" creationId="{A3448F9A-D5B5-17C2-81B3-42132122D9FB}"/>
          </ac:picMkLst>
        </pc:picChg>
      </pc:sldChg>
      <pc:sldChg chg="addSp delSp modSp add mod">
        <pc:chgData name="Dennis Smith" userId="f987ba2d56df90bf" providerId="LiveId" clId="{E567A4AF-63E5-43F9-B505-5F0DE0CD3073}" dt="2022-05-14T18:09:26.668" v="2302"/>
        <pc:sldMkLst>
          <pc:docMk/>
          <pc:sldMk cId="1030252941" sldId="274"/>
        </pc:sldMkLst>
        <pc:spChg chg="mod">
          <ac:chgData name="Dennis Smith" userId="f987ba2d56df90bf" providerId="LiveId" clId="{E567A4AF-63E5-43F9-B505-5F0DE0CD3073}" dt="2022-05-14T18:07:20.499" v="2269" actId="20577"/>
          <ac:spMkLst>
            <pc:docMk/>
            <pc:sldMk cId="1030252941" sldId="274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08:44.875" v="2282"/>
          <ac:spMkLst>
            <pc:docMk/>
            <pc:sldMk cId="1030252941" sldId="274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09:26.668" v="2302"/>
          <ac:spMkLst>
            <pc:docMk/>
            <pc:sldMk cId="1030252941" sldId="274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8:07:56.129" v="2273" actId="14100"/>
          <ac:picMkLst>
            <pc:docMk/>
            <pc:sldMk cId="1030252941" sldId="274"/>
            <ac:picMk id="6" creationId="{56CEDB80-D76C-EDD0-6684-EE046A6DC7B2}"/>
          </ac:picMkLst>
        </pc:picChg>
        <pc:picChg chg="del">
          <ac:chgData name="Dennis Smith" userId="f987ba2d56df90bf" providerId="LiveId" clId="{E567A4AF-63E5-43F9-B505-5F0DE0CD3073}" dt="2022-05-14T18:07:29.244" v="2270" actId="478"/>
          <ac:picMkLst>
            <pc:docMk/>
            <pc:sldMk cId="1030252941" sldId="274"/>
            <ac:picMk id="7" creationId="{A3448F9A-D5B5-17C2-81B3-42132122D9FB}"/>
          </ac:picMkLst>
        </pc:picChg>
      </pc:sldChg>
      <pc:sldChg chg="addSp delSp modSp add mod">
        <pc:chgData name="Dennis Smith" userId="f987ba2d56df90bf" providerId="LiveId" clId="{E567A4AF-63E5-43F9-B505-5F0DE0CD3073}" dt="2022-05-14T18:11:23.932" v="2342" actId="400"/>
        <pc:sldMkLst>
          <pc:docMk/>
          <pc:sldMk cId="1421238082" sldId="275"/>
        </pc:sldMkLst>
        <pc:spChg chg="mod">
          <ac:chgData name="Dennis Smith" userId="f987ba2d56df90bf" providerId="LiveId" clId="{E567A4AF-63E5-43F9-B505-5F0DE0CD3073}" dt="2022-05-14T18:09:45.064" v="2311" actId="20577"/>
          <ac:spMkLst>
            <pc:docMk/>
            <pc:sldMk cId="1421238082" sldId="275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11:05.848" v="2336" actId="20577"/>
          <ac:spMkLst>
            <pc:docMk/>
            <pc:sldMk cId="1421238082" sldId="275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11:23.932" v="2342" actId="400"/>
          <ac:spMkLst>
            <pc:docMk/>
            <pc:sldMk cId="1421238082" sldId="275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8:09:47.492" v="2312" actId="478"/>
          <ac:picMkLst>
            <pc:docMk/>
            <pc:sldMk cId="1421238082" sldId="275"/>
            <ac:picMk id="6" creationId="{56CEDB80-D76C-EDD0-6684-EE046A6DC7B2}"/>
          </ac:picMkLst>
        </pc:picChg>
        <pc:picChg chg="add mod">
          <ac:chgData name="Dennis Smith" userId="f987ba2d56df90bf" providerId="LiveId" clId="{E567A4AF-63E5-43F9-B505-5F0DE0CD3073}" dt="2022-05-14T18:10:09.761" v="2315" actId="14100"/>
          <ac:picMkLst>
            <pc:docMk/>
            <pc:sldMk cId="1421238082" sldId="275"/>
            <ac:picMk id="7" creationId="{682C953C-003B-081F-CFC5-4D31D76DF363}"/>
          </ac:picMkLst>
        </pc:picChg>
      </pc:sldChg>
      <pc:sldChg chg="addSp delSp modSp add mod">
        <pc:chgData name="Dennis Smith" userId="f987ba2d56df90bf" providerId="LiveId" clId="{E567A4AF-63E5-43F9-B505-5F0DE0CD3073}" dt="2022-05-14T18:14:29.041" v="2431" actId="20577"/>
        <pc:sldMkLst>
          <pc:docMk/>
          <pc:sldMk cId="2589775458" sldId="276"/>
        </pc:sldMkLst>
        <pc:spChg chg="mod">
          <ac:chgData name="Dennis Smith" userId="f987ba2d56df90bf" providerId="LiveId" clId="{E567A4AF-63E5-43F9-B505-5F0DE0CD3073}" dt="2022-05-14T18:11:53.608" v="2352" actId="20577"/>
          <ac:spMkLst>
            <pc:docMk/>
            <pc:sldMk cId="2589775458" sldId="276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14:29.041" v="2431" actId="20577"/>
          <ac:spMkLst>
            <pc:docMk/>
            <pc:sldMk cId="2589775458" sldId="276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14:00.909" v="2376" actId="400"/>
          <ac:spMkLst>
            <pc:docMk/>
            <pc:sldMk cId="2589775458" sldId="276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8:12:13.252" v="2355" actId="1076"/>
          <ac:picMkLst>
            <pc:docMk/>
            <pc:sldMk cId="2589775458" sldId="276"/>
            <ac:picMk id="6" creationId="{1A73A3DF-A92E-8D17-092C-0AAE99C64ABD}"/>
          </ac:picMkLst>
        </pc:picChg>
        <pc:picChg chg="del">
          <ac:chgData name="Dennis Smith" userId="f987ba2d56df90bf" providerId="LiveId" clId="{E567A4AF-63E5-43F9-B505-5F0DE0CD3073}" dt="2022-05-14T18:11:57.437" v="2353" actId="478"/>
          <ac:picMkLst>
            <pc:docMk/>
            <pc:sldMk cId="2589775458" sldId="276"/>
            <ac:picMk id="7" creationId="{682C953C-003B-081F-CFC5-4D31D76DF363}"/>
          </ac:picMkLst>
        </pc:picChg>
      </pc:sldChg>
      <pc:sldChg chg="addSp delSp modSp add mod">
        <pc:chgData name="Dennis Smith" userId="f987ba2d56df90bf" providerId="LiveId" clId="{E567A4AF-63E5-43F9-B505-5F0DE0CD3073}" dt="2022-05-14T18:16:49.062" v="2513" actId="400"/>
        <pc:sldMkLst>
          <pc:docMk/>
          <pc:sldMk cId="2892131514" sldId="277"/>
        </pc:sldMkLst>
        <pc:spChg chg="mod">
          <ac:chgData name="Dennis Smith" userId="f987ba2d56df90bf" providerId="LiveId" clId="{E567A4AF-63E5-43F9-B505-5F0DE0CD3073}" dt="2022-05-14T18:14:51.571" v="2437" actId="20577"/>
          <ac:spMkLst>
            <pc:docMk/>
            <pc:sldMk cId="2892131514" sldId="277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16:35.210" v="2511" actId="20577"/>
          <ac:spMkLst>
            <pc:docMk/>
            <pc:sldMk cId="2892131514" sldId="277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16:49.062" v="2513" actId="400"/>
          <ac:spMkLst>
            <pc:docMk/>
            <pc:sldMk cId="2892131514" sldId="277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8:15:35.924" v="2438" actId="478"/>
          <ac:picMkLst>
            <pc:docMk/>
            <pc:sldMk cId="2892131514" sldId="277"/>
            <ac:picMk id="6" creationId="{1A73A3DF-A92E-8D17-092C-0AAE99C64ABD}"/>
          </ac:picMkLst>
        </pc:picChg>
        <pc:picChg chg="add mod">
          <ac:chgData name="Dennis Smith" userId="f987ba2d56df90bf" providerId="LiveId" clId="{E567A4AF-63E5-43F9-B505-5F0DE0CD3073}" dt="2022-05-14T18:15:51.596" v="2440" actId="1076"/>
          <ac:picMkLst>
            <pc:docMk/>
            <pc:sldMk cId="2892131514" sldId="277"/>
            <ac:picMk id="7" creationId="{483815F6-0DF2-EBE5-F735-11A1BE07A138}"/>
          </ac:picMkLst>
        </pc:picChg>
      </pc:sldChg>
      <pc:sldChg chg="addSp delSp modSp add mod">
        <pc:chgData name="Dennis Smith" userId="f987ba2d56df90bf" providerId="LiveId" clId="{E567A4AF-63E5-43F9-B505-5F0DE0CD3073}" dt="2022-05-14T18:24:47.509" v="2708" actId="114"/>
        <pc:sldMkLst>
          <pc:docMk/>
          <pc:sldMk cId="3292909214" sldId="278"/>
        </pc:sldMkLst>
        <pc:spChg chg="mod">
          <ac:chgData name="Dennis Smith" userId="f987ba2d56df90bf" providerId="LiveId" clId="{E567A4AF-63E5-43F9-B505-5F0DE0CD3073}" dt="2022-05-14T18:17:28.444" v="2524" actId="20577"/>
          <ac:spMkLst>
            <pc:docMk/>
            <pc:sldMk cId="3292909214" sldId="278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24:47.509" v="2708" actId="114"/>
          <ac:spMkLst>
            <pc:docMk/>
            <pc:sldMk cId="3292909214" sldId="278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22:15.767" v="2540" actId="400"/>
          <ac:spMkLst>
            <pc:docMk/>
            <pc:sldMk cId="3292909214" sldId="278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8:20:22.405" v="2534" actId="1076"/>
          <ac:picMkLst>
            <pc:docMk/>
            <pc:sldMk cId="3292909214" sldId="278"/>
            <ac:picMk id="6" creationId="{0F41E57C-F6A8-DE67-0B27-1365EF428F17}"/>
          </ac:picMkLst>
        </pc:picChg>
        <pc:picChg chg="del">
          <ac:chgData name="Dennis Smith" userId="f987ba2d56df90bf" providerId="LiveId" clId="{E567A4AF-63E5-43F9-B505-5F0DE0CD3073}" dt="2022-05-14T18:19:31.388" v="2532" actId="478"/>
          <ac:picMkLst>
            <pc:docMk/>
            <pc:sldMk cId="3292909214" sldId="278"/>
            <ac:picMk id="7" creationId="{483815F6-0DF2-EBE5-F735-11A1BE07A138}"/>
          </ac:picMkLst>
        </pc:picChg>
      </pc:sldChg>
      <pc:sldChg chg="addSp delSp modSp add mod ord">
        <pc:chgData name="Dennis Smith" userId="f987ba2d56df90bf" providerId="LiveId" clId="{E567A4AF-63E5-43F9-B505-5F0DE0CD3073}" dt="2022-05-14T18:27:23.728" v="2750" actId="20577"/>
        <pc:sldMkLst>
          <pc:docMk/>
          <pc:sldMk cId="3720650230" sldId="279"/>
        </pc:sldMkLst>
        <pc:spChg chg="mod">
          <ac:chgData name="Dennis Smith" userId="f987ba2d56df90bf" providerId="LiveId" clId="{E567A4AF-63E5-43F9-B505-5F0DE0CD3073}" dt="2022-05-14T18:25:10.308" v="2722" actId="20577"/>
          <ac:spMkLst>
            <pc:docMk/>
            <pc:sldMk cId="3720650230" sldId="279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27:23.728" v="2750" actId="20577"/>
          <ac:spMkLst>
            <pc:docMk/>
            <pc:sldMk cId="3720650230" sldId="279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26:47.106" v="2736" actId="400"/>
          <ac:spMkLst>
            <pc:docMk/>
            <pc:sldMk cId="3720650230" sldId="279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8:25:31.474" v="2725" actId="1076"/>
          <ac:picMkLst>
            <pc:docMk/>
            <pc:sldMk cId="3720650230" sldId="279"/>
            <ac:picMk id="6" creationId="{02634B0E-0CFC-5DEC-6992-A6187F1BD86D}"/>
          </ac:picMkLst>
        </pc:picChg>
        <pc:picChg chg="del">
          <ac:chgData name="Dennis Smith" userId="f987ba2d56df90bf" providerId="LiveId" clId="{E567A4AF-63E5-43F9-B505-5F0DE0CD3073}" dt="2022-05-14T18:25:14.338" v="2723" actId="478"/>
          <ac:picMkLst>
            <pc:docMk/>
            <pc:sldMk cId="3720650230" sldId="279"/>
            <ac:picMk id="7" creationId="{483815F6-0DF2-EBE5-F735-11A1BE07A138}"/>
          </ac:picMkLst>
        </pc:picChg>
      </pc:sldChg>
      <pc:sldChg chg="addSp delSp modSp add mod">
        <pc:chgData name="Dennis Smith" userId="f987ba2d56df90bf" providerId="LiveId" clId="{E567A4AF-63E5-43F9-B505-5F0DE0CD3073}" dt="2022-05-14T18:31:14.587" v="2937" actId="20577"/>
        <pc:sldMkLst>
          <pc:docMk/>
          <pc:sldMk cId="861961420" sldId="280"/>
        </pc:sldMkLst>
        <pc:spChg chg="mod">
          <ac:chgData name="Dennis Smith" userId="f987ba2d56df90bf" providerId="LiveId" clId="{E567A4AF-63E5-43F9-B505-5F0DE0CD3073}" dt="2022-05-14T18:28:47.755" v="2755" actId="20577"/>
          <ac:spMkLst>
            <pc:docMk/>
            <pc:sldMk cId="861961420" sldId="280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31:14.587" v="2937" actId="20577"/>
          <ac:spMkLst>
            <pc:docMk/>
            <pc:sldMk cId="861961420" sldId="280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30:34.652" v="2842" actId="400"/>
          <ac:spMkLst>
            <pc:docMk/>
            <pc:sldMk cId="861961420" sldId="280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8:28:56.729" v="2756" actId="478"/>
          <ac:picMkLst>
            <pc:docMk/>
            <pc:sldMk cId="861961420" sldId="280"/>
            <ac:picMk id="6" creationId="{02634B0E-0CFC-5DEC-6992-A6187F1BD86D}"/>
          </ac:picMkLst>
        </pc:picChg>
        <pc:picChg chg="add mod">
          <ac:chgData name="Dennis Smith" userId="f987ba2d56df90bf" providerId="LiveId" clId="{E567A4AF-63E5-43F9-B505-5F0DE0CD3073}" dt="2022-05-14T18:29:16.381" v="2758" actId="1076"/>
          <ac:picMkLst>
            <pc:docMk/>
            <pc:sldMk cId="861961420" sldId="280"/>
            <ac:picMk id="7" creationId="{09A173E0-E204-4465-051B-8C3FCB74DA92}"/>
          </ac:picMkLst>
        </pc:picChg>
      </pc:sldChg>
      <pc:sldChg chg="addSp delSp modSp add mod">
        <pc:chgData name="Dennis Smith" userId="f987ba2d56df90bf" providerId="LiveId" clId="{E567A4AF-63E5-43F9-B505-5F0DE0CD3073}" dt="2022-05-14T18:33:08.261" v="3010" actId="20577"/>
        <pc:sldMkLst>
          <pc:docMk/>
          <pc:sldMk cId="2951036590" sldId="281"/>
        </pc:sldMkLst>
        <pc:spChg chg="mod">
          <ac:chgData name="Dennis Smith" userId="f987ba2d56df90bf" providerId="LiveId" clId="{E567A4AF-63E5-43F9-B505-5F0DE0CD3073}" dt="2022-05-14T18:31:54.563" v="2945" actId="20577"/>
          <ac:spMkLst>
            <pc:docMk/>
            <pc:sldMk cId="2951036590" sldId="281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33:08.261" v="3010" actId="20577"/>
          <ac:spMkLst>
            <pc:docMk/>
            <pc:sldMk cId="2951036590" sldId="281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32:30.777" v="2949" actId="400"/>
          <ac:spMkLst>
            <pc:docMk/>
            <pc:sldMk cId="2951036590" sldId="281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8:32:18.101" v="2948" actId="1076"/>
          <ac:picMkLst>
            <pc:docMk/>
            <pc:sldMk cId="2951036590" sldId="281"/>
            <ac:picMk id="6" creationId="{3ADFC784-F6FC-5FD4-7466-8F8D43B6E350}"/>
          </ac:picMkLst>
        </pc:picChg>
        <pc:picChg chg="del">
          <ac:chgData name="Dennis Smith" userId="f987ba2d56df90bf" providerId="LiveId" clId="{E567A4AF-63E5-43F9-B505-5F0DE0CD3073}" dt="2022-05-14T18:32:02.909" v="2946" actId="478"/>
          <ac:picMkLst>
            <pc:docMk/>
            <pc:sldMk cId="2951036590" sldId="281"/>
            <ac:picMk id="7" creationId="{09A173E0-E204-4465-051B-8C3FCB74DA92}"/>
          </ac:picMkLst>
        </pc:picChg>
      </pc:sldChg>
      <pc:sldChg chg="addSp delSp modSp add mod">
        <pc:chgData name="Dennis Smith" userId="f987ba2d56df90bf" providerId="LiveId" clId="{E567A4AF-63E5-43F9-B505-5F0DE0CD3073}" dt="2022-05-14T18:38:53.918" v="3137" actId="20577"/>
        <pc:sldMkLst>
          <pc:docMk/>
          <pc:sldMk cId="557457024" sldId="282"/>
        </pc:sldMkLst>
        <pc:spChg chg="mod">
          <ac:chgData name="Dennis Smith" userId="f987ba2d56df90bf" providerId="LiveId" clId="{E567A4AF-63E5-43F9-B505-5F0DE0CD3073}" dt="2022-05-14T18:33:34.372" v="3019" actId="20577"/>
          <ac:spMkLst>
            <pc:docMk/>
            <pc:sldMk cId="557457024" sldId="282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38:53.918" v="3137" actId="20577"/>
          <ac:spMkLst>
            <pc:docMk/>
            <pc:sldMk cId="557457024" sldId="282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36:01.872" v="3094" actId="400"/>
          <ac:spMkLst>
            <pc:docMk/>
            <pc:sldMk cId="557457024" sldId="282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8:34:56.286" v="3020" actId="478"/>
          <ac:picMkLst>
            <pc:docMk/>
            <pc:sldMk cId="557457024" sldId="282"/>
            <ac:picMk id="6" creationId="{3ADFC784-F6FC-5FD4-7466-8F8D43B6E350}"/>
          </ac:picMkLst>
        </pc:picChg>
        <pc:picChg chg="add mod">
          <ac:chgData name="Dennis Smith" userId="f987ba2d56df90bf" providerId="LiveId" clId="{E567A4AF-63E5-43F9-B505-5F0DE0CD3073}" dt="2022-05-14T18:37:29.980" v="3096" actId="1076"/>
          <ac:picMkLst>
            <pc:docMk/>
            <pc:sldMk cId="557457024" sldId="282"/>
            <ac:picMk id="7" creationId="{F1D3A49B-B3CA-B7BF-D6E9-2EA42EB83773}"/>
          </ac:picMkLst>
        </pc:picChg>
      </pc:sldChg>
      <pc:sldChg chg="addSp delSp modSp add mod ord">
        <pc:chgData name="Dennis Smith" userId="f987ba2d56df90bf" providerId="LiveId" clId="{E567A4AF-63E5-43F9-B505-5F0DE0CD3073}" dt="2022-05-14T18:43:22.804" v="3185" actId="6549"/>
        <pc:sldMkLst>
          <pc:docMk/>
          <pc:sldMk cId="3517043886" sldId="283"/>
        </pc:sldMkLst>
        <pc:spChg chg="mod">
          <ac:chgData name="Dennis Smith" userId="f987ba2d56df90bf" providerId="LiveId" clId="{E567A4AF-63E5-43F9-B505-5F0DE0CD3073}" dt="2022-05-14T18:40:56.696" v="3146" actId="20577"/>
          <ac:spMkLst>
            <pc:docMk/>
            <pc:sldMk cId="3517043886" sldId="283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42:06.430" v="3157" actId="20577"/>
          <ac:spMkLst>
            <pc:docMk/>
            <pc:sldMk cId="3517043886" sldId="283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43:22.804" v="3185" actId="6549"/>
          <ac:spMkLst>
            <pc:docMk/>
            <pc:sldMk cId="3517043886" sldId="283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8:41:01.083" v="3147" actId="478"/>
          <ac:picMkLst>
            <pc:docMk/>
            <pc:sldMk cId="3517043886" sldId="283"/>
            <ac:picMk id="6" creationId="{56CEDB80-D76C-EDD0-6684-EE046A6DC7B2}"/>
          </ac:picMkLst>
        </pc:picChg>
        <pc:picChg chg="add mod">
          <ac:chgData name="Dennis Smith" userId="f987ba2d56df90bf" providerId="LiveId" clId="{E567A4AF-63E5-43F9-B505-5F0DE0CD3073}" dt="2022-05-14T18:41:19.832" v="3149" actId="1076"/>
          <ac:picMkLst>
            <pc:docMk/>
            <pc:sldMk cId="3517043886" sldId="283"/>
            <ac:picMk id="7" creationId="{9745A3E8-1138-09A9-E2E3-8E5081AC2F10}"/>
          </ac:picMkLst>
        </pc:picChg>
      </pc:sldChg>
      <pc:sldChg chg="addSp delSp modSp add mod">
        <pc:chgData name="Dennis Smith" userId="f987ba2d56df90bf" providerId="LiveId" clId="{E567A4AF-63E5-43F9-B505-5F0DE0CD3073}" dt="2022-05-14T18:46:33.895" v="3196" actId="20577"/>
        <pc:sldMkLst>
          <pc:docMk/>
          <pc:sldMk cId="2410925684" sldId="284"/>
        </pc:sldMkLst>
        <pc:spChg chg="mod">
          <ac:chgData name="Dennis Smith" userId="f987ba2d56df90bf" providerId="LiveId" clId="{E567A4AF-63E5-43F9-B505-5F0DE0CD3073}" dt="2022-05-14T18:42:44.703" v="3163" actId="20577"/>
          <ac:spMkLst>
            <pc:docMk/>
            <pc:sldMk cId="2410925684" sldId="284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46:33.895" v="3196" actId="20577"/>
          <ac:spMkLst>
            <pc:docMk/>
            <pc:sldMk cId="2410925684" sldId="284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43:36.541" v="3186" actId="400"/>
          <ac:spMkLst>
            <pc:docMk/>
            <pc:sldMk cId="2410925684" sldId="284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8:44:25.495" v="3188" actId="1076"/>
          <ac:picMkLst>
            <pc:docMk/>
            <pc:sldMk cId="2410925684" sldId="284"/>
            <ac:picMk id="6" creationId="{E089AE35-3B71-1EBE-582F-C3886F97A703}"/>
          </ac:picMkLst>
        </pc:picChg>
        <pc:picChg chg="del">
          <ac:chgData name="Dennis Smith" userId="f987ba2d56df90bf" providerId="LiveId" clId="{E567A4AF-63E5-43F9-B505-5F0DE0CD3073}" dt="2022-05-14T18:42:47.248" v="3164" actId="478"/>
          <ac:picMkLst>
            <pc:docMk/>
            <pc:sldMk cId="2410925684" sldId="284"/>
            <ac:picMk id="7" creationId="{9745A3E8-1138-09A9-E2E3-8E5081AC2F10}"/>
          </ac:picMkLst>
        </pc:picChg>
      </pc:sldChg>
      <pc:sldChg chg="addSp delSp modSp add mod">
        <pc:chgData name="Dennis Smith" userId="f987ba2d56df90bf" providerId="LiveId" clId="{E567A4AF-63E5-43F9-B505-5F0DE0CD3073}" dt="2022-05-14T18:53:38.794" v="3293" actId="400"/>
        <pc:sldMkLst>
          <pc:docMk/>
          <pc:sldMk cId="544681085" sldId="285"/>
        </pc:sldMkLst>
        <pc:spChg chg="mod">
          <ac:chgData name="Dennis Smith" userId="f987ba2d56df90bf" providerId="LiveId" clId="{E567A4AF-63E5-43F9-B505-5F0DE0CD3073}" dt="2022-05-14T18:47:17.949" v="3207" actId="20577"/>
          <ac:spMkLst>
            <pc:docMk/>
            <pc:sldMk cId="544681085" sldId="285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53:03.051" v="3290" actId="20577"/>
          <ac:spMkLst>
            <pc:docMk/>
            <pc:sldMk cId="544681085" sldId="285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53:38.794" v="3293" actId="400"/>
          <ac:spMkLst>
            <pc:docMk/>
            <pc:sldMk cId="544681085" sldId="285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8:48:18.341" v="3208" actId="478"/>
          <ac:picMkLst>
            <pc:docMk/>
            <pc:sldMk cId="544681085" sldId="285"/>
            <ac:picMk id="6" creationId="{E089AE35-3B71-1EBE-582F-C3886F97A703}"/>
          </ac:picMkLst>
        </pc:picChg>
        <pc:picChg chg="add mod">
          <ac:chgData name="Dennis Smith" userId="f987ba2d56df90bf" providerId="LiveId" clId="{E567A4AF-63E5-43F9-B505-5F0DE0CD3073}" dt="2022-05-14T18:51:21.135" v="3210" actId="1076"/>
          <ac:picMkLst>
            <pc:docMk/>
            <pc:sldMk cId="544681085" sldId="285"/>
            <ac:picMk id="7" creationId="{5F51B3A5-DCBD-BE32-563E-4AFED3A71A61}"/>
          </ac:picMkLst>
        </pc:picChg>
      </pc:sldChg>
      <pc:sldChg chg="addSp delSp modSp add mod ord">
        <pc:chgData name="Dennis Smith" userId="f987ba2d56df90bf" providerId="LiveId" clId="{E567A4AF-63E5-43F9-B505-5F0DE0CD3073}" dt="2022-05-15T14:20:40.445" v="3566" actId="20577"/>
        <pc:sldMkLst>
          <pc:docMk/>
          <pc:sldMk cId="4264044706" sldId="286"/>
        </pc:sldMkLst>
        <pc:spChg chg="mod">
          <ac:chgData name="Dennis Smith" userId="f987ba2d56df90bf" providerId="LiveId" clId="{E567A4AF-63E5-43F9-B505-5F0DE0CD3073}" dt="2022-05-14T18:54:42.232" v="3303" actId="20577"/>
          <ac:spMkLst>
            <pc:docMk/>
            <pc:sldMk cId="4264044706" sldId="286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5T14:20:40.445" v="3566" actId="20577"/>
          <ac:spMkLst>
            <pc:docMk/>
            <pc:sldMk cId="4264044706" sldId="286"/>
            <ac:spMk id="3" creationId="{DF60D35F-A418-7D9E-4C22-DB9407634DC0}"/>
          </ac:spMkLst>
        </pc:spChg>
        <pc:picChg chg="del">
          <ac:chgData name="Dennis Smith" userId="f987ba2d56df90bf" providerId="LiveId" clId="{E567A4AF-63E5-43F9-B505-5F0DE0CD3073}" dt="2022-05-14T18:55:12.694" v="3329" actId="478"/>
          <ac:picMkLst>
            <pc:docMk/>
            <pc:sldMk cId="4264044706" sldId="286"/>
            <ac:picMk id="6" creationId="{02634B0E-0CFC-5DEC-6992-A6187F1BD86D}"/>
          </ac:picMkLst>
        </pc:picChg>
        <pc:picChg chg="add mod">
          <ac:chgData name="Dennis Smith" userId="f987ba2d56df90bf" providerId="LiveId" clId="{E567A4AF-63E5-43F9-B505-5F0DE0CD3073}" dt="2022-05-14T18:56:42.552" v="3332" actId="14100"/>
          <ac:picMkLst>
            <pc:docMk/>
            <pc:sldMk cId="4264044706" sldId="286"/>
            <ac:picMk id="7" creationId="{03202B0A-63C0-EC94-C2B7-A0AA5E151E1C}"/>
          </ac:picMkLst>
        </pc:picChg>
      </pc:sldChg>
      <pc:sldChg chg="addSp delSp modSp add mod">
        <pc:chgData name="Dennis Smith" userId="f987ba2d56df90bf" providerId="LiveId" clId="{E567A4AF-63E5-43F9-B505-5F0DE0CD3073}" dt="2022-05-14T18:59:06.683" v="3374" actId="20577"/>
        <pc:sldMkLst>
          <pc:docMk/>
          <pc:sldMk cId="2423780118" sldId="287"/>
        </pc:sldMkLst>
        <pc:spChg chg="mod">
          <ac:chgData name="Dennis Smith" userId="f987ba2d56df90bf" providerId="LiveId" clId="{E567A4AF-63E5-43F9-B505-5F0DE0CD3073}" dt="2022-05-14T18:57:10.417" v="3342" actId="20577"/>
          <ac:spMkLst>
            <pc:docMk/>
            <pc:sldMk cId="2423780118" sldId="287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8:59:06.683" v="3374" actId="20577"/>
          <ac:spMkLst>
            <pc:docMk/>
            <pc:sldMk cId="2423780118" sldId="287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8:58:29.090" v="3370" actId="400"/>
          <ac:spMkLst>
            <pc:docMk/>
            <pc:sldMk cId="2423780118" sldId="287"/>
            <ac:spMk id="4" creationId="{BEC40191-EE17-9071-7614-923357CC4122}"/>
          </ac:spMkLst>
        </pc:spChg>
        <pc:picChg chg="add mod">
          <ac:chgData name="Dennis Smith" userId="f987ba2d56df90bf" providerId="LiveId" clId="{E567A4AF-63E5-43F9-B505-5F0DE0CD3073}" dt="2022-05-14T18:57:55.035" v="3345" actId="1076"/>
          <ac:picMkLst>
            <pc:docMk/>
            <pc:sldMk cId="2423780118" sldId="287"/>
            <ac:picMk id="6" creationId="{EDA0190E-4FBE-338B-954C-6E16FC5BD391}"/>
          </ac:picMkLst>
        </pc:picChg>
        <pc:picChg chg="del">
          <ac:chgData name="Dennis Smith" userId="f987ba2d56df90bf" providerId="LiveId" clId="{E567A4AF-63E5-43F9-B505-5F0DE0CD3073}" dt="2022-05-14T18:57:12.823" v="3343" actId="478"/>
          <ac:picMkLst>
            <pc:docMk/>
            <pc:sldMk cId="2423780118" sldId="287"/>
            <ac:picMk id="7" creationId="{03202B0A-63C0-EC94-C2B7-A0AA5E151E1C}"/>
          </ac:picMkLst>
        </pc:picChg>
      </pc:sldChg>
      <pc:sldChg chg="addSp delSp modSp add mod">
        <pc:chgData name="Dennis Smith" userId="f987ba2d56df90bf" providerId="LiveId" clId="{E567A4AF-63E5-43F9-B505-5F0DE0CD3073}" dt="2022-05-14T19:04:53.447" v="3487" actId="400"/>
        <pc:sldMkLst>
          <pc:docMk/>
          <pc:sldMk cId="650300304" sldId="288"/>
        </pc:sldMkLst>
        <pc:spChg chg="mod">
          <ac:chgData name="Dennis Smith" userId="f987ba2d56df90bf" providerId="LiveId" clId="{E567A4AF-63E5-43F9-B505-5F0DE0CD3073}" dt="2022-05-14T18:59:33.997" v="3385" actId="20577"/>
          <ac:spMkLst>
            <pc:docMk/>
            <pc:sldMk cId="650300304" sldId="288"/>
            <ac:spMk id="2" creationId="{E6E49D1B-AD02-0D6E-3119-57FED010C6F6}"/>
          </ac:spMkLst>
        </pc:spChg>
        <pc:spChg chg="mod">
          <ac:chgData name="Dennis Smith" userId="f987ba2d56df90bf" providerId="LiveId" clId="{E567A4AF-63E5-43F9-B505-5F0DE0CD3073}" dt="2022-05-14T19:04:46.602" v="3486" actId="20577"/>
          <ac:spMkLst>
            <pc:docMk/>
            <pc:sldMk cId="650300304" sldId="288"/>
            <ac:spMk id="3" creationId="{DF60D35F-A418-7D9E-4C22-DB9407634DC0}"/>
          </ac:spMkLst>
        </pc:spChg>
        <pc:spChg chg="mod">
          <ac:chgData name="Dennis Smith" userId="f987ba2d56df90bf" providerId="LiveId" clId="{E567A4AF-63E5-43F9-B505-5F0DE0CD3073}" dt="2022-05-14T19:04:53.447" v="3487" actId="400"/>
          <ac:spMkLst>
            <pc:docMk/>
            <pc:sldMk cId="650300304" sldId="288"/>
            <ac:spMk id="4" creationId="{BEC40191-EE17-9071-7614-923357CC4122}"/>
          </ac:spMkLst>
        </pc:spChg>
        <pc:picChg chg="del">
          <ac:chgData name="Dennis Smith" userId="f987ba2d56df90bf" providerId="LiveId" clId="{E567A4AF-63E5-43F9-B505-5F0DE0CD3073}" dt="2022-05-14T19:03:53.271" v="3395" actId="478"/>
          <ac:picMkLst>
            <pc:docMk/>
            <pc:sldMk cId="650300304" sldId="288"/>
            <ac:picMk id="6" creationId="{EDA0190E-4FBE-338B-954C-6E16FC5BD391}"/>
          </ac:picMkLst>
        </pc:picChg>
        <pc:picChg chg="add mod">
          <ac:chgData name="Dennis Smith" userId="f987ba2d56df90bf" providerId="LiveId" clId="{E567A4AF-63E5-43F9-B505-5F0DE0CD3073}" dt="2022-05-14T19:03:58.558" v="3397" actId="1076"/>
          <ac:picMkLst>
            <pc:docMk/>
            <pc:sldMk cId="650300304" sldId="288"/>
            <ac:picMk id="7" creationId="{B2B98D76-E880-9FA6-575E-E202797BAC17}"/>
          </ac:picMkLst>
        </pc:picChg>
      </pc:sldChg>
      <pc:sldChg chg="addSp delSp modSp add mod setBg delAnim">
        <pc:chgData name="Dennis Smith" userId="f987ba2d56df90bf" providerId="LiveId" clId="{E567A4AF-63E5-43F9-B505-5F0DE0CD3073}" dt="2022-05-16T11:13:54.546" v="3603" actId="1076"/>
        <pc:sldMkLst>
          <pc:docMk/>
          <pc:sldMk cId="1736130226" sldId="289"/>
        </pc:sldMkLst>
        <pc:spChg chg="mod">
          <ac:chgData name="Dennis Smith" userId="f987ba2d56df90bf" providerId="LiveId" clId="{E567A4AF-63E5-43F9-B505-5F0DE0CD3073}" dt="2022-05-16T11:11:44.065" v="3600" actId="20577"/>
          <ac:spMkLst>
            <pc:docMk/>
            <pc:sldMk cId="1736130226" sldId="289"/>
            <ac:spMk id="2" creationId="{9D6A748D-BEEC-43A4-BFF3-B31C0275A5D9}"/>
          </ac:spMkLst>
        </pc:spChg>
        <pc:spChg chg="del">
          <ac:chgData name="Dennis Smith" userId="f987ba2d56df90bf" providerId="LiveId" clId="{E567A4AF-63E5-43F9-B505-5F0DE0CD3073}" dt="2022-05-16T11:11:51.427" v="3601" actId="478"/>
          <ac:spMkLst>
            <pc:docMk/>
            <pc:sldMk cId="1736130226" sldId="289"/>
            <ac:spMk id="36" creationId="{32130CB1-8FCF-18E6-7694-458F9B1F6930}"/>
          </ac:spMkLst>
        </pc:spChg>
        <pc:picChg chg="add mod">
          <ac:chgData name="Dennis Smith" userId="f987ba2d56df90bf" providerId="LiveId" clId="{E567A4AF-63E5-43F9-B505-5F0DE0CD3073}" dt="2022-05-16T11:13:54.546" v="3603" actId="1076"/>
          <ac:picMkLst>
            <pc:docMk/>
            <pc:sldMk cId="1736130226" sldId="289"/>
            <ac:picMk id="28" creationId="{E44E870D-D275-784A-BAC5-66CB21941C8D}"/>
          </ac:picMkLst>
        </pc:picChg>
      </pc:sldChg>
      <pc:sldChg chg="modSp new mod modAnim">
        <pc:chgData name="Dennis Smith" userId="f987ba2d56df90bf" providerId="LiveId" clId="{E567A4AF-63E5-43F9-B505-5F0DE0CD3073}" dt="2022-05-16T14:49:54.170" v="4545" actId="113"/>
        <pc:sldMkLst>
          <pc:docMk/>
          <pc:sldMk cId="763717661" sldId="290"/>
        </pc:sldMkLst>
        <pc:spChg chg="mod">
          <ac:chgData name="Dennis Smith" userId="f987ba2d56df90bf" providerId="LiveId" clId="{E567A4AF-63E5-43F9-B505-5F0DE0CD3073}" dt="2022-05-16T14:36:55.709" v="3641" actId="20577"/>
          <ac:spMkLst>
            <pc:docMk/>
            <pc:sldMk cId="763717661" sldId="290"/>
            <ac:spMk id="2" creationId="{68CAD4FA-3FCD-2EBD-E56A-73A5F498C55A}"/>
          </ac:spMkLst>
        </pc:spChg>
        <pc:spChg chg="mod">
          <ac:chgData name="Dennis Smith" userId="f987ba2d56df90bf" providerId="LiveId" clId="{E567A4AF-63E5-43F9-B505-5F0DE0CD3073}" dt="2022-05-16T14:49:54.170" v="4545" actId="113"/>
          <ac:spMkLst>
            <pc:docMk/>
            <pc:sldMk cId="763717661" sldId="290"/>
            <ac:spMk id="3" creationId="{0BF4B14B-1E76-027B-DE20-9314BDC610D3}"/>
          </ac:spMkLst>
        </pc:spChg>
      </pc:sldChg>
      <pc:sldChg chg="modSp add mod modAnim">
        <pc:chgData name="Dennis Smith" userId="f987ba2d56df90bf" providerId="LiveId" clId="{E567A4AF-63E5-43F9-B505-5F0DE0CD3073}" dt="2022-05-16T14:49:59.650" v="4546" actId="113"/>
        <pc:sldMkLst>
          <pc:docMk/>
          <pc:sldMk cId="1534553698" sldId="291"/>
        </pc:sldMkLst>
        <pc:spChg chg="mod">
          <ac:chgData name="Dennis Smith" userId="f987ba2d56df90bf" providerId="LiveId" clId="{E567A4AF-63E5-43F9-B505-5F0DE0CD3073}" dt="2022-05-16T14:49:59.650" v="4546" actId="113"/>
          <ac:spMkLst>
            <pc:docMk/>
            <pc:sldMk cId="1534553698" sldId="291"/>
            <ac:spMk id="3" creationId="{0BF4B14B-1E76-027B-DE20-9314BDC610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38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1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9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4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5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0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6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A15526-7079-4B7B-987C-1B5FAE11A0FF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4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1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mazon.com/gp/browse.html?node=13234696011&amp;ref_=nav_em__gw_prime_learn_0_2_9_2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lomp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ox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egoo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ropbox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driv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cedrive.net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apple.com/icloud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drive.com/pricin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ternxt.com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jumpshare.com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koofr.eu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tsupload.io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ediafire.com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ega.io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imedia.com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icrosoft.com/en-us/microsoft-365/onedrive/compare-onedrive-plans?activetab=tab:primaryr1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cloud.com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ync.com/free-cloud-storage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yncplicity.com/en/pricin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log.terabox.com/category/features/cloud-storage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zoho.com/workdrive/individual-plan.html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Free Cloud Storage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50"/>
            <a:ext cx="9440034" cy="192560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CAMUG Presentation</a:t>
            </a:r>
          </a:p>
          <a:p>
            <a:r>
              <a:rPr lang="en-US" sz="2800" dirty="0"/>
              <a:t>May 16, 2022</a:t>
            </a:r>
          </a:p>
          <a:p>
            <a:r>
              <a:rPr lang="en-US" sz="2800" dirty="0"/>
              <a:t>By Dennis Smith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64EB-DA63-282F-6758-2DC3992C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look at the choices I found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AE0C8-289B-8132-DBC6-B3E898528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do it in alphabetical order to prevent adding bias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967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Amazon Photos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5 GB</a:t>
            </a:r>
          </a:p>
          <a:p>
            <a:r>
              <a:rPr lang="en-US" dirty="0"/>
              <a:t>Max file size = none listed</a:t>
            </a:r>
          </a:p>
          <a:p>
            <a:r>
              <a:rPr lang="en-US" dirty="0"/>
              <a:t>Unlimited photo storage</a:t>
            </a:r>
          </a:p>
          <a:p>
            <a:r>
              <a:rPr lang="en-US" dirty="0"/>
              <a:t>Free ONLY FOR AMAZON PRIME members</a:t>
            </a:r>
          </a:p>
          <a:p>
            <a:r>
              <a:rPr lang="en-US" dirty="0"/>
              <a:t>Received very poor reviews from users</a:t>
            </a:r>
          </a:p>
          <a:p>
            <a:r>
              <a:rPr lang="en-US" dirty="0"/>
              <a:t>Designed for photo &amp; video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E87E6-69CE-8B88-8B23-C73885C2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3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bLOMP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20 GB</a:t>
            </a:r>
          </a:p>
          <a:p>
            <a:r>
              <a:rPr lang="en-US" dirty="0"/>
              <a:t>Max file size = 20 GB</a:t>
            </a:r>
          </a:p>
          <a:p>
            <a:r>
              <a:rPr lang="en-US" dirty="0"/>
              <a:t>Max free storage = 200 GB</a:t>
            </a:r>
          </a:p>
          <a:p>
            <a:pPr lvl="1"/>
            <a:r>
              <a:rPr lang="en-US" dirty="0"/>
              <a:t>Earn extra by having friends sign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D8760-6B09-F624-3F73-B4ECC8B5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250 MB</a:t>
            </a:r>
          </a:p>
          <a:p>
            <a:r>
              <a:rPr lang="en-US" dirty="0"/>
              <a:t>Mirrors a folder on your PC with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4D534-639C-1A8F-3471-32237B2B6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120" y="804889"/>
            <a:ext cx="16107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Degoo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100 GB</a:t>
            </a:r>
          </a:p>
          <a:p>
            <a:r>
              <a:rPr lang="en-US" dirty="0"/>
              <a:t>Max file size = 512 MB</a:t>
            </a:r>
          </a:p>
          <a:p>
            <a:r>
              <a:rPr lang="en-US" dirty="0"/>
              <a:t>Max free storage can increase to 600 GB (via friend sign-up, etc.)</a:t>
            </a:r>
          </a:p>
          <a:p>
            <a:r>
              <a:rPr lang="en-US" dirty="0"/>
              <a:t>Based in Sweden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 (via browser)</a:t>
            </a:r>
          </a:p>
          <a:p>
            <a:r>
              <a:rPr lang="en-US" dirty="0"/>
              <a:t>Mac (via browser)</a:t>
            </a:r>
          </a:p>
          <a:p>
            <a:r>
              <a:rPr lang="en-US" dirty="0"/>
              <a:t>Linux</a:t>
            </a:r>
          </a:p>
          <a:p>
            <a:r>
              <a:rPr lang="en-US" strike="sngStrike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AEE1D-57B7-39C3-71F9-5133C2929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Dropbox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2 GB</a:t>
            </a:r>
          </a:p>
          <a:p>
            <a:r>
              <a:rPr lang="en-US" dirty="0"/>
              <a:t>Max file size = 50 GB</a:t>
            </a:r>
          </a:p>
          <a:p>
            <a:r>
              <a:rPr lang="en-US" dirty="0"/>
              <a:t>Max free storage can increase to 18 GB (via 5000 MB per friend sign-up, etc.)</a:t>
            </a:r>
          </a:p>
          <a:p>
            <a:r>
              <a:rPr lang="en-US" dirty="0"/>
              <a:t>Mirrors a folder on your PC with app</a:t>
            </a:r>
          </a:p>
          <a:p>
            <a:r>
              <a:rPr lang="en-US" dirty="0"/>
              <a:t>Built-in encryption</a:t>
            </a:r>
          </a:p>
          <a:p>
            <a:r>
              <a:rPr lang="en-US" dirty="0"/>
              <a:t>Can recover previous versions of files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8FE1-15F3-8589-73A6-7C8CB203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211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Google 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15 GB</a:t>
            </a:r>
          </a:p>
          <a:p>
            <a:r>
              <a:rPr lang="en-US" dirty="0"/>
              <a:t>Max file size = 100 MB</a:t>
            </a:r>
          </a:p>
          <a:p>
            <a:r>
              <a:rPr lang="en-US" dirty="0"/>
              <a:t>Google Docs, Sheets, Slides, Drawings, Forms, Photos, Gmail, and </a:t>
            </a:r>
            <a:r>
              <a:rPr lang="en-US" dirty="0" err="1"/>
              <a:t>Jamboard</a:t>
            </a:r>
            <a:r>
              <a:rPr lang="en-US" dirty="0"/>
              <a:t> all share that 15 GB (it can run out quickly)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43D63-C7B7-D1CE-B5CC-099CE093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Icedrive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100 TB</a:t>
            </a:r>
          </a:p>
          <a:p>
            <a:r>
              <a:rPr lang="en-US" dirty="0"/>
              <a:t>Mirrors a folder on your PC with app</a:t>
            </a:r>
          </a:p>
          <a:p>
            <a:r>
              <a:rPr lang="en-US" dirty="0"/>
              <a:t>Built-in encryption</a:t>
            </a:r>
          </a:p>
          <a:p>
            <a:r>
              <a:rPr lang="en-US" dirty="0"/>
              <a:t>Password protection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E3DAE-0E56-89D6-00C7-C885DE90C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3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5 GB (from Apple device)</a:t>
            </a:r>
          </a:p>
          <a:p>
            <a:pPr lvl="1"/>
            <a:r>
              <a:rPr lang="en-US" dirty="0"/>
              <a:t>1 GB if signup is from PC</a:t>
            </a:r>
          </a:p>
          <a:p>
            <a:r>
              <a:rPr lang="en-US" dirty="0"/>
              <a:t>Max file size = 15 GB</a:t>
            </a:r>
          </a:p>
          <a:p>
            <a:r>
              <a:rPr lang="en-US" dirty="0"/>
              <a:t>Unlimited photo storage</a:t>
            </a:r>
          </a:p>
          <a:p>
            <a:r>
              <a:rPr lang="en-US" dirty="0"/>
              <a:t>Apple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 (via browser)</a:t>
            </a:r>
          </a:p>
          <a:p>
            <a:r>
              <a:rPr lang="en-US" dirty="0"/>
              <a:t>Mac (via browser)</a:t>
            </a:r>
          </a:p>
          <a:p>
            <a:r>
              <a:rPr lang="en-US" strike="sngStrike" dirty="0"/>
              <a:t>Linux</a:t>
            </a:r>
          </a:p>
          <a:p>
            <a:r>
              <a:rPr lang="en-US" strike="sngStrike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48F9A-D5B5-17C2-81B3-42132122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102" y="804889"/>
            <a:ext cx="1047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8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2 GB</a:t>
            </a:r>
          </a:p>
          <a:p>
            <a:r>
              <a:rPr lang="en-US" dirty="0"/>
              <a:t>Built-in encryption</a:t>
            </a:r>
          </a:p>
          <a:p>
            <a:r>
              <a:rPr lang="en-US" dirty="0"/>
              <a:t>Can recover previous versions of files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 (via browser)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EDB80-D76C-EDD0-6684-EE046A6DC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830" y="804889"/>
            <a:ext cx="2008022" cy="8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5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A640-E74B-B338-7774-61F5CDAF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Cloud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0C39-64BA-11E7-BAF2-46218242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r>
              <a:rPr lang="en-US" dirty="0"/>
              <a:t>Many Choices</a:t>
            </a:r>
          </a:p>
          <a:p>
            <a:r>
              <a:rPr lang="en-US" dirty="0"/>
              <a:t>Many Specifications</a:t>
            </a:r>
          </a:p>
          <a:p>
            <a:r>
              <a:rPr lang="en-US" dirty="0"/>
              <a:t>Many Benefits</a:t>
            </a:r>
          </a:p>
          <a:p>
            <a:r>
              <a:rPr lang="en-US" dirty="0"/>
              <a:t>Many Platforms</a:t>
            </a:r>
          </a:p>
          <a:p>
            <a:r>
              <a:rPr lang="en-US" dirty="0"/>
              <a:t>Vendor Overview</a:t>
            </a:r>
          </a:p>
        </p:txBody>
      </p:sp>
    </p:spTree>
    <p:extLst>
      <p:ext uri="{BB962C8B-B14F-4D97-AF65-F5344CB8AC3E}">
        <p14:creationId xmlns:p14="http://schemas.microsoft.com/office/powerpoint/2010/main" val="29200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Internxt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2 GB</a:t>
            </a:r>
          </a:p>
          <a:p>
            <a:r>
              <a:rPr lang="en-US" dirty="0"/>
              <a:t>Max file size = 10 GB</a:t>
            </a:r>
          </a:p>
          <a:p>
            <a:r>
              <a:rPr lang="en-US" dirty="0"/>
              <a:t>Zero-knowledge encryption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strike="sngStrike" dirty="0"/>
              <a:t>Windows</a:t>
            </a:r>
          </a:p>
          <a:p>
            <a:r>
              <a:rPr lang="en-US" strike="sngStrike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strike="sngStrike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C953C-003B-081F-CFC5-4D31D76DF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732" y="804889"/>
            <a:ext cx="4494120" cy="6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Jumpshare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2 GB</a:t>
            </a:r>
          </a:p>
          <a:p>
            <a:r>
              <a:rPr lang="en-US" dirty="0"/>
              <a:t>Max file size = 250 MB</a:t>
            </a:r>
          </a:p>
          <a:p>
            <a:r>
              <a:rPr lang="en-US" dirty="0"/>
              <a:t>Max free storage = 18 GB</a:t>
            </a:r>
          </a:p>
          <a:p>
            <a:pPr lvl="1"/>
            <a:r>
              <a:rPr lang="en-US" dirty="0"/>
              <a:t>Earn extra by having friends sign up</a:t>
            </a:r>
          </a:p>
          <a:p>
            <a:r>
              <a:rPr lang="en-US" dirty="0"/>
              <a:t>Designed for photo and video storage and file sharing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3A3DF-A92E-8D17-092C-0AAE99C6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75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Koofr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no limit</a:t>
            </a:r>
          </a:p>
          <a:p>
            <a:r>
              <a:rPr lang="en-US" dirty="0"/>
              <a:t>Also interfaces with Dropbox, Amazon, Google Drive, OneDrive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strike="sngStrike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815F6-0DF2-EBE5-F735-11A1BE07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477" y="804889"/>
            <a:ext cx="2619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Letsupload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100 GB</a:t>
            </a:r>
          </a:p>
          <a:p>
            <a:r>
              <a:rPr lang="en-US" dirty="0"/>
              <a:t>Max file size = 15 GB</a:t>
            </a:r>
          </a:p>
          <a:p>
            <a:r>
              <a:rPr lang="en-US" dirty="0"/>
              <a:t>Can password protect files or folders</a:t>
            </a:r>
          </a:p>
          <a:p>
            <a:r>
              <a:rPr lang="en-US" dirty="0"/>
              <a:t>Files expire in 30 days</a:t>
            </a:r>
          </a:p>
          <a:p>
            <a:r>
              <a:rPr lang="en-US" dirty="0"/>
              <a:t>Lots of pop-up ads</a:t>
            </a:r>
          </a:p>
          <a:p>
            <a:r>
              <a:rPr lang="en-US" dirty="0"/>
              <a:t>Malwarebytes blocked some content due to riskware – </a:t>
            </a:r>
            <a:r>
              <a:rPr lang="en-US" i="1" dirty="0"/>
              <a:t>Sounds risky to me!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strike="sngStrike" dirty="0"/>
              <a:t>Windows</a:t>
            </a:r>
          </a:p>
          <a:p>
            <a:r>
              <a:rPr lang="en-US" strike="sngStrike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strike="sngStrike" dirty="0"/>
              <a:t>Android</a:t>
            </a:r>
          </a:p>
          <a:p>
            <a:r>
              <a:rPr lang="en-US" strike="sngStrike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1E57C-F6A8-DE67-0B27-1365EF428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MediaFire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4 GB</a:t>
            </a:r>
          </a:p>
          <a:p>
            <a:r>
              <a:rPr lang="en-US" dirty="0"/>
              <a:t>Ad-supported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strike="sngStrike" dirty="0"/>
              <a:t>Windows</a:t>
            </a:r>
          </a:p>
          <a:p>
            <a:r>
              <a:rPr lang="en-US" strike="sngStrike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strike="sngStrike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34B0E-0CFC-5DEC-6992-A6187F1BD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02" y="804889"/>
            <a:ext cx="27241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5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MEGA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20 GB</a:t>
            </a:r>
          </a:p>
          <a:p>
            <a:r>
              <a:rPr lang="en-US" dirty="0"/>
              <a:t>Max file size = 4 GB</a:t>
            </a:r>
          </a:p>
          <a:p>
            <a:r>
              <a:rPr lang="en-US" dirty="0"/>
              <a:t>Must complete “achievements” (such as download the app) to get full 20GB free</a:t>
            </a:r>
          </a:p>
          <a:p>
            <a:r>
              <a:rPr lang="en-US" dirty="0"/>
              <a:t>Ability to share links with 2 parts of URL for added security</a:t>
            </a:r>
          </a:p>
          <a:p>
            <a:r>
              <a:rPr lang="en-US" dirty="0"/>
              <a:t>Built-in end-to-end encryption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strike="sngStrike" dirty="0"/>
              <a:t>Browser interface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09A173E0-E204-4465-051B-8C3FCB74D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481" y="804889"/>
            <a:ext cx="13933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1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MiMedia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5 GB</a:t>
            </a:r>
          </a:p>
          <a:p>
            <a:r>
              <a:rPr lang="en-US" dirty="0"/>
              <a:t>Able to import from Dropbox, Google, Flickr, and Facebook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strike="sngStrike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FC784-F6FC-5FD4-7466-8F8D43B6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02" y="804889"/>
            <a:ext cx="2724150" cy="5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6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OneDrive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5 GB</a:t>
            </a:r>
          </a:p>
          <a:p>
            <a:pPr lvl="1"/>
            <a:r>
              <a:rPr lang="en-US" dirty="0"/>
              <a:t>1 TB for Microsoft 365 users</a:t>
            </a:r>
          </a:p>
          <a:p>
            <a:r>
              <a:rPr lang="en-US" dirty="0"/>
              <a:t>Max file size = 250 GB</a:t>
            </a:r>
          </a:p>
          <a:p>
            <a:r>
              <a:rPr lang="en-US" dirty="0"/>
              <a:t>Sign in with Microsoft account</a:t>
            </a:r>
          </a:p>
          <a:p>
            <a:r>
              <a:rPr lang="en-US" dirty="0"/>
              <a:t>Includes online Microsoft Office</a:t>
            </a:r>
          </a:p>
          <a:p>
            <a:r>
              <a:rPr lang="en-US" dirty="0"/>
              <a:t>Can recover previous versions of files</a:t>
            </a:r>
          </a:p>
          <a:p>
            <a:r>
              <a:rPr lang="en-US" dirty="0"/>
              <a:t>Mirrors a folder on your PC with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strike="sngStrike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3A49B-B3CA-B7BF-D6E9-2EA42EB8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5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pCloud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no limit</a:t>
            </a:r>
          </a:p>
          <a:p>
            <a:r>
              <a:rPr lang="en-US" dirty="0"/>
              <a:t>Built-in encryption</a:t>
            </a:r>
          </a:p>
          <a:p>
            <a:r>
              <a:rPr lang="en-US" dirty="0"/>
              <a:t>Can recover previous versions of files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strike="sngStrike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5A3E8-1138-09A9-E2E3-8E5081AC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12" y="804889"/>
            <a:ext cx="10058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Sync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5 GB</a:t>
            </a:r>
          </a:p>
          <a:p>
            <a:r>
              <a:rPr lang="en-US" dirty="0"/>
              <a:t>Max file size = no limit</a:t>
            </a:r>
          </a:p>
          <a:p>
            <a:r>
              <a:rPr lang="en-US" dirty="0"/>
              <a:t>Max free storage = 25 GB</a:t>
            </a:r>
          </a:p>
          <a:p>
            <a:pPr lvl="1"/>
            <a:r>
              <a:rPr lang="en-US" dirty="0"/>
              <a:t>Earn extra by having friends sign up</a:t>
            </a:r>
          </a:p>
          <a:p>
            <a:r>
              <a:rPr lang="en-US" dirty="0"/>
              <a:t>Built-in encryption</a:t>
            </a:r>
          </a:p>
          <a:p>
            <a:r>
              <a:rPr lang="en-US" dirty="0"/>
              <a:t>Based in Canada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9AE35-3B71-1EBE-582F-C3886F97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D4FA-3FCD-2EBD-E56A-73A5F498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B14B-1E76-027B-DE20-9314BDC6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Cloud Storage </a:t>
            </a:r>
            <a:r>
              <a:rPr lang="en-US" dirty="0"/>
              <a:t>- Data storage areas that are available to you that are not under your physical control.</a:t>
            </a:r>
          </a:p>
          <a:p>
            <a:r>
              <a:rPr lang="en-US" dirty="0"/>
              <a:t>Most Cloud Storage is “Somewhere Out There” (to quote </a:t>
            </a:r>
            <a:r>
              <a:rPr lang="en-US" dirty="0" err="1"/>
              <a:t>Fivel</a:t>
            </a:r>
            <a:r>
              <a:rPr lang="en-US" dirty="0"/>
              <a:t> from </a:t>
            </a:r>
            <a:r>
              <a:rPr lang="en-US" i="1" dirty="0"/>
              <a:t>An American Tail</a:t>
            </a:r>
            <a:r>
              <a:rPr lang="en-US" dirty="0"/>
              <a:t>) and accessed across the Internet either via a web browser (Edge, Firefox, Chrome, Opera, etc.), or through an app that has been installed on your computing device.</a:t>
            </a:r>
          </a:p>
          <a:p>
            <a:r>
              <a:rPr lang="en-US" b="1" dirty="0"/>
              <a:t>Free</a:t>
            </a:r>
            <a:r>
              <a:rPr lang="en-US" dirty="0"/>
              <a:t> – available at no additional cost to you.</a:t>
            </a:r>
          </a:p>
        </p:txBody>
      </p:sp>
    </p:spTree>
    <p:extLst>
      <p:ext uri="{BB962C8B-B14F-4D97-AF65-F5344CB8AC3E}">
        <p14:creationId xmlns:p14="http://schemas.microsoft.com/office/powerpoint/2010/main" val="7637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Synplicity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no limit</a:t>
            </a:r>
          </a:p>
          <a:p>
            <a:r>
              <a:rPr lang="en-US" dirty="0"/>
              <a:t>Can recover previous versions of files</a:t>
            </a:r>
          </a:p>
          <a:p>
            <a:r>
              <a:rPr lang="en-US" dirty="0"/>
              <a:t>Mirrors a folder on your PC with app</a:t>
            </a:r>
          </a:p>
          <a:p>
            <a:r>
              <a:rPr lang="en-US" dirty="0"/>
              <a:t>Synchronize any file folder</a:t>
            </a:r>
          </a:p>
          <a:p>
            <a:r>
              <a:rPr lang="en-US" dirty="0"/>
              <a:t>Based in France</a:t>
            </a:r>
          </a:p>
          <a:p>
            <a:r>
              <a:rPr lang="en-US" dirty="0"/>
              <a:t>Can’t find downloads until after sign-up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strike="sngStrike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strike="sngStrike" dirty="0"/>
              <a:t>Android</a:t>
            </a:r>
          </a:p>
          <a:p>
            <a:r>
              <a:rPr lang="en-US" strike="sngStrike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1B3A5-DCBD-BE32-563E-4AFED3A71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052" y="804889"/>
            <a:ext cx="18288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1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Terabox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 TB</a:t>
            </a:r>
          </a:p>
          <a:p>
            <a:r>
              <a:rPr lang="en-US" dirty="0"/>
              <a:t>Max file size = 4 GB</a:t>
            </a:r>
          </a:p>
          <a:p>
            <a:r>
              <a:rPr lang="en-US" dirty="0"/>
              <a:t>Password protection</a:t>
            </a:r>
          </a:p>
          <a:p>
            <a:r>
              <a:rPr lang="en-US" dirty="0"/>
              <a:t>Personal Vault</a:t>
            </a:r>
          </a:p>
          <a:p>
            <a:r>
              <a:rPr lang="en-US" dirty="0"/>
              <a:t>Mainly intended for large file transfer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strike="sngStrike" dirty="0"/>
              <a:t>Windows</a:t>
            </a:r>
          </a:p>
          <a:p>
            <a:r>
              <a:rPr lang="en-US" strike="sngStrike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strike="sngStrike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02B0A-63C0-EC94-C2B7-A0AA5E151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764" y="804889"/>
            <a:ext cx="1841088" cy="9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4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WorkDrive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5 GB</a:t>
            </a:r>
          </a:p>
          <a:p>
            <a:r>
              <a:rPr lang="en-US" dirty="0"/>
              <a:t>Max file size = 1 GB</a:t>
            </a:r>
          </a:p>
          <a:p>
            <a:r>
              <a:rPr lang="en-US" dirty="0"/>
              <a:t>Built-in encryption</a:t>
            </a:r>
          </a:p>
          <a:p>
            <a:r>
              <a:rPr lang="en-US" dirty="0"/>
              <a:t>Mirrors a folder on your PC with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strike="sngStrike" dirty="0"/>
              <a:t>Mac</a:t>
            </a:r>
          </a:p>
          <a:p>
            <a:r>
              <a:rPr lang="en-US" strike="sngStrike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dirty="0"/>
              <a:t>Browser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0190E-4FBE-338B-954C-6E16FC5B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452" y="8048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80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D1B-AD02-0D6E-3119-57FED010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Yanex.Disk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0D35F-A418-7D9E-4C22-DB9407634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 storage = 10 GB</a:t>
            </a:r>
          </a:p>
          <a:p>
            <a:r>
              <a:rPr lang="en-US" dirty="0"/>
              <a:t>Max file size = 50 GB</a:t>
            </a:r>
          </a:p>
          <a:p>
            <a:r>
              <a:rPr lang="en-US" dirty="0"/>
              <a:t>Unlimited photo storage</a:t>
            </a:r>
          </a:p>
          <a:p>
            <a:r>
              <a:rPr lang="en-US" dirty="0"/>
              <a:t>Special promotions can increase free storage limits</a:t>
            </a:r>
          </a:p>
          <a:p>
            <a:r>
              <a:rPr lang="en-US" dirty="0"/>
              <a:t>Based in Russia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40191-EE17-9071-7614-923357CC4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Platforms supported: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</a:t>
            </a:r>
          </a:p>
          <a:p>
            <a:r>
              <a:rPr lang="en-US" strike="sngStrike" dirty="0"/>
              <a:t>Browser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98D76-E880-9FA6-575E-E202797B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196" y="804889"/>
            <a:ext cx="13726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00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one(s) will you choose?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5CE5EA-9EF4-E1C3-FA85-73EC26AC8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443" y="1866899"/>
            <a:ext cx="1393371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E3389-2F33-ABE9-7D79-9EB175DA6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10" y="1866899"/>
            <a:ext cx="1372656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E4744-00EF-B751-FCBC-CAF5CB76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036" y="1866899"/>
            <a:ext cx="1372656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10C4-B32A-0398-E487-140186257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662" y="1866899"/>
            <a:ext cx="1610732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75124-0B38-D30B-ADEF-1B5C3C042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5" y="2971800"/>
            <a:ext cx="1372656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8EDAA4-3F8E-0DDA-B140-519E7A3C2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3784" y="2971800"/>
            <a:ext cx="1372656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8164FC-2603-1AF2-0EAE-10F12CBC3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410" y="2971800"/>
            <a:ext cx="1372656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CF9F64-E415-FEE9-5EF4-F6C21C0EBF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036" y="2981906"/>
            <a:ext cx="1372656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F8E35D-F391-C533-B663-4613D409FD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8700" y="3012619"/>
            <a:ext cx="1372656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5229D-7424-4BEC-E4D4-C259294F1D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158" y="4076701"/>
            <a:ext cx="1372656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372FDC-CBF0-5C5B-DF6C-028E867287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4673" y="4077477"/>
            <a:ext cx="1372656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2E73C3-38C1-2FFA-6548-27EE78093F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9662" y="4286310"/>
            <a:ext cx="1609344" cy="247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339618-7A69-BE42-806D-9FE6EEAB0E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816" y="4078251"/>
            <a:ext cx="1372656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2B8DFF-5AF7-785F-C9D5-876A7B1885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795" y="5181602"/>
            <a:ext cx="1372656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26EFB7-9B26-F047-5770-F48ECF61AB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3784" y="5215491"/>
            <a:ext cx="1554480" cy="7772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36F62D-2EA0-2652-523D-2A13FF23D3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8081" y="1866123"/>
            <a:ext cx="1005840" cy="914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21F89B-71E4-C065-0021-81051D0200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9141" y="1866123"/>
            <a:ext cx="914400" cy="91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46D831-7899-38CF-FC34-FC8A299DBF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92552" y="4165951"/>
            <a:ext cx="1463040" cy="617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972139-5B86-2793-9F15-4930B29EAF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75196" y="1868454"/>
            <a:ext cx="1047750" cy="952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BA69B6-66AD-3CDA-704B-5615CD7FD97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76364" y="3012619"/>
            <a:ext cx="272415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B97342-614A-18E8-2C4A-601B3FF491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3295" y="5093496"/>
            <a:ext cx="2619375" cy="914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7A2031-BBA3-C0A5-D9DE-61D3A3F323B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77208" y="3886200"/>
            <a:ext cx="2724150" cy="5910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4E870D-D275-784A-BAC5-66CB21941C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39662" y="5093496"/>
            <a:ext cx="18288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D4FA-3FCD-2EBD-E56A-73A5F498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B14B-1E76-027B-DE20-9314BDC6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Platforms</a:t>
            </a:r>
            <a:r>
              <a:rPr lang="en-US" dirty="0"/>
              <a:t> - Various devices that can connect to the Cloud Storage.  Often identified by their Operating Systems.  The ones we will discuss in this presentation are:</a:t>
            </a:r>
          </a:p>
          <a:p>
            <a:pPr>
              <a:spcBef>
                <a:spcPts val="0"/>
              </a:spcBef>
            </a:pPr>
            <a:r>
              <a:rPr lang="en-US" dirty="0"/>
              <a:t>Windows (10 or 11)</a:t>
            </a:r>
          </a:p>
          <a:p>
            <a:pPr>
              <a:spcBef>
                <a:spcPts val="0"/>
              </a:spcBef>
            </a:pPr>
            <a:r>
              <a:rPr lang="en-US" dirty="0"/>
              <a:t>Mac (an Apple computer)</a:t>
            </a:r>
          </a:p>
          <a:p>
            <a:pPr>
              <a:spcBef>
                <a:spcPts val="0"/>
              </a:spcBef>
            </a:pPr>
            <a:r>
              <a:rPr lang="en-US" dirty="0"/>
              <a:t>Linux / Unix (Ubuntu, Red Hat, Debian, Mint, etc.)</a:t>
            </a:r>
          </a:p>
          <a:p>
            <a:pPr>
              <a:spcBef>
                <a:spcPts val="0"/>
              </a:spcBef>
            </a:pPr>
            <a:r>
              <a:rPr lang="en-US" dirty="0"/>
              <a:t>iOS (iPad or iPhone)</a:t>
            </a:r>
          </a:p>
          <a:p>
            <a:pPr>
              <a:spcBef>
                <a:spcPts val="0"/>
              </a:spcBef>
            </a:pPr>
            <a:r>
              <a:rPr lang="en-US" dirty="0"/>
              <a:t>Android (non-Apple phones or tablets)</a:t>
            </a:r>
          </a:p>
        </p:txBody>
      </p:sp>
    </p:spTree>
    <p:extLst>
      <p:ext uri="{BB962C8B-B14F-4D97-AF65-F5344CB8AC3E}">
        <p14:creationId xmlns:p14="http://schemas.microsoft.com/office/powerpoint/2010/main" val="15345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A640-E74B-B338-7774-61F5CDAF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0C39-64BA-11E7-BAF2-46218242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had no idea that there were </a:t>
            </a:r>
            <a:r>
              <a:rPr lang="en-US" i="1" dirty="0"/>
              <a:t>so many</a:t>
            </a:r>
            <a:r>
              <a:rPr lang="en-US" dirty="0"/>
              <a:t> vendors offering cloud storage, let alone how many offer </a:t>
            </a:r>
            <a:r>
              <a:rPr lang="en-US" u="sng" dirty="0"/>
              <a:t>free</a:t>
            </a:r>
            <a:r>
              <a:rPr lang="en-US" dirty="0"/>
              <a:t> cloud storage!</a:t>
            </a:r>
          </a:p>
          <a:p>
            <a:r>
              <a:rPr lang="en-US" dirty="0"/>
              <a:t>This presentation will only discuss those vendors that offer FREE cloud storage.</a:t>
            </a:r>
          </a:p>
          <a:p>
            <a:r>
              <a:rPr lang="en-US" dirty="0"/>
              <a:t>I will NOT be covering anything that costs extra, such as: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924EE4-EB3F-E5CB-15D5-944BEEEF7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16069"/>
              </p:ext>
            </p:extLst>
          </p:nvPr>
        </p:nvGraphicFramePr>
        <p:xfrm>
          <a:off x="1761170" y="3904325"/>
          <a:ext cx="6078329" cy="83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447">
                  <a:extLst>
                    <a:ext uri="{9D8B030D-6E8A-4147-A177-3AD203B41FA5}">
                      <a16:colId xmlns:a16="http://schemas.microsoft.com/office/drawing/2014/main" val="1192466268"/>
                    </a:ext>
                  </a:extLst>
                </a:gridCol>
                <a:gridCol w="2631882">
                  <a:extLst>
                    <a:ext uri="{9D8B030D-6E8A-4147-A177-3AD203B41FA5}">
                      <a16:colId xmlns:a16="http://schemas.microsoft.com/office/drawing/2014/main" val="2807624611"/>
                    </a:ext>
                  </a:extLst>
                </a:gridCol>
              </a:tblGrid>
              <a:tr h="417371">
                <a:tc>
                  <a:txBody>
                    <a:bodyPr/>
                    <a:lstStyle/>
                    <a:p>
                      <a:pPr lvl="1" algn="ctr"/>
                      <a:r>
                        <a:rPr lang="en-US" dirty="0"/>
                        <a:t>Additional storage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Larger file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488162"/>
                  </a:ext>
                </a:extLst>
              </a:tr>
              <a:tr h="417371">
                <a:tc>
                  <a:txBody>
                    <a:bodyPr/>
                    <a:lstStyle/>
                    <a:p>
                      <a:pPr lvl="1" algn="ctr"/>
                      <a:r>
                        <a:rPr lang="en-US" dirty="0"/>
                        <a:t>More bandwidth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More versions of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5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1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Choices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5CE5EA-9EF4-E1C3-FA85-73EC26AC8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4443" y="1866899"/>
            <a:ext cx="1393371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E3389-2F33-ABE9-7D79-9EB175DA6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410" y="1866899"/>
            <a:ext cx="1372656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9E4744-00EF-B751-FCBC-CAF5CB767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036" y="1866899"/>
            <a:ext cx="1372656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010C4-B32A-0398-E487-140186257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662" y="1866899"/>
            <a:ext cx="1610732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75124-0B38-D30B-ADEF-1B5C3C042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95" y="2971800"/>
            <a:ext cx="1372656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8EDAA4-3F8E-0DDA-B140-519E7A3C2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3784" y="2971800"/>
            <a:ext cx="1372656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8164FC-2603-1AF2-0EAE-10F12CBC3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2410" y="2971800"/>
            <a:ext cx="1372656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CF9F64-E415-FEE9-5EF4-F6C21C0EBF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1036" y="2981906"/>
            <a:ext cx="1372656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F8E35D-F391-C533-B663-4613D409FD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8700" y="3012619"/>
            <a:ext cx="1372656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5229D-7424-4BEC-E4D4-C259294F1D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158" y="4076701"/>
            <a:ext cx="1372656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372FDC-CBF0-5C5B-DF6C-028E867287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4673" y="4077477"/>
            <a:ext cx="1372656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2E73C3-38C1-2FFA-6548-27EE78093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9662" y="4286310"/>
            <a:ext cx="1609344" cy="247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339618-7A69-BE42-806D-9FE6EEAB0E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0816" y="4078251"/>
            <a:ext cx="1372656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2B8DFF-5AF7-785F-C9D5-876A7B1885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795" y="5181602"/>
            <a:ext cx="1372656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26EFB7-9B26-F047-5770-F48ECF61AB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43784" y="5215491"/>
            <a:ext cx="1554480" cy="7772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36F62D-2EA0-2652-523D-2A13FF23D3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18081" y="1866123"/>
            <a:ext cx="1005840" cy="914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21F89B-71E4-C065-0021-81051D02007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09141" y="1866123"/>
            <a:ext cx="914400" cy="91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46D831-7899-38CF-FC34-FC8A299DBF4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92552" y="4165951"/>
            <a:ext cx="1463040" cy="6173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972139-5B86-2793-9F15-4930B29EAF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75196" y="1868454"/>
            <a:ext cx="1047750" cy="952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BA69B6-66AD-3CDA-704B-5615CD7FD97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76364" y="3012619"/>
            <a:ext cx="272415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B97342-614A-18E8-2C4A-601B3FF4912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93295" y="5093496"/>
            <a:ext cx="2619375" cy="914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7A2031-BBA3-C0A5-D9DE-61D3A3F323B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77208" y="3886200"/>
            <a:ext cx="2724150" cy="59108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2130CB1-8FCF-18E6-7694-458F9B1F6930}"/>
              </a:ext>
            </a:extLst>
          </p:cNvPr>
          <p:cNvSpPr txBox="1"/>
          <p:nvPr/>
        </p:nvSpPr>
        <p:spPr>
          <a:xfrm>
            <a:off x="8942560" y="4928356"/>
            <a:ext cx="25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there are more!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28C1A81-AA9F-A4AA-CA09-CD4B3408FE9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9662" y="5093496"/>
            <a:ext cx="18288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D0EA-12A3-6FC8-5A49-F8A49B34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344F-C73E-BB15-B4FA-A28FE378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amount of storage varies from vendor to vendor.</a:t>
            </a:r>
          </a:p>
          <a:p>
            <a:r>
              <a:rPr lang="en-US" dirty="0"/>
              <a:t>Some vendors start with some free space.</a:t>
            </a:r>
          </a:p>
          <a:p>
            <a:r>
              <a:rPr lang="en-US" dirty="0"/>
              <a:t>But you can add more free space, for example if you refer friends.</a:t>
            </a:r>
          </a:p>
          <a:p>
            <a:r>
              <a:rPr lang="en-US" dirty="0"/>
              <a:t>Some vendors have apps that you can use, while others require you to use a web (browser) interface.</a:t>
            </a:r>
          </a:p>
        </p:txBody>
      </p:sp>
    </p:spTree>
    <p:extLst>
      <p:ext uri="{BB962C8B-B14F-4D97-AF65-F5344CB8AC3E}">
        <p14:creationId xmlns:p14="http://schemas.microsoft.com/office/powerpoint/2010/main" val="19839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D0EA-12A3-6FC8-5A49-F8A49B34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344F-C73E-BB15-B4FA-A28FE378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vendors are able to restore a file from an older version than the latest one.</a:t>
            </a:r>
          </a:p>
          <a:p>
            <a:r>
              <a:rPr lang="en-US" dirty="0"/>
              <a:t>Many offer password protection for files or folders.</a:t>
            </a:r>
          </a:p>
          <a:p>
            <a:r>
              <a:rPr lang="en-US" dirty="0"/>
              <a:t>Most vendors offer end-to-end encryption (over the internet), but some are decrypted at the other end.</a:t>
            </a:r>
          </a:p>
          <a:p>
            <a:r>
              <a:rPr lang="en-US" dirty="0"/>
              <a:t>Some vendors keep your files encrypted on their systems, so NO ONE can view them.</a:t>
            </a:r>
          </a:p>
        </p:txBody>
      </p:sp>
    </p:spTree>
    <p:extLst>
      <p:ext uri="{BB962C8B-B14F-4D97-AF65-F5344CB8AC3E}">
        <p14:creationId xmlns:p14="http://schemas.microsoft.com/office/powerpoint/2010/main" val="40933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B07-6F49-6AE1-497B-8A6E30EE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4F15-D713-1ED5-A618-738DF6E99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vendor(s) you choose to use may depend on which platforms you will to use to upload or download your data from.</a:t>
            </a:r>
          </a:p>
          <a:p>
            <a:r>
              <a:rPr lang="en-US" dirty="0"/>
              <a:t>Windows</a:t>
            </a:r>
          </a:p>
          <a:p>
            <a:r>
              <a:rPr lang="en-US" dirty="0"/>
              <a:t>Mac</a:t>
            </a:r>
          </a:p>
          <a:p>
            <a:r>
              <a:rPr lang="en-US" dirty="0"/>
              <a:t>Linux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iOS (iPhone / iPad)</a:t>
            </a:r>
          </a:p>
        </p:txBody>
      </p:sp>
    </p:spTree>
    <p:extLst>
      <p:ext uri="{BB962C8B-B14F-4D97-AF65-F5344CB8AC3E}">
        <p14:creationId xmlns:p14="http://schemas.microsoft.com/office/powerpoint/2010/main" val="26562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1351</Words>
  <Application>Microsoft Office PowerPoint</Application>
  <PresentationFormat>Widescreen</PresentationFormat>
  <Paragraphs>342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Gallery</vt:lpstr>
      <vt:lpstr>Free Cloud Storage</vt:lpstr>
      <vt:lpstr>Free Cloud Storage</vt:lpstr>
      <vt:lpstr>Definitions</vt:lpstr>
      <vt:lpstr>Definitions</vt:lpstr>
      <vt:lpstr>Many Choices</vt:lpstr>
      <vt:lpstr>Many Choices</vt:lpstr>
      <vt:lpstr>Many Specifications</vt:lpstr>
      <vt:lpstr>Many Benefits</vt:lpstr>
      <vt:lpstr>Many Platforms</vt:lpstr>
      <vt:lpstr>Lets look at the choices I found</vt:lpstr>
      <vt:lpstr>Amazon Photos</vt:lpstr>
      <vt:lpstr>bLOMP</vt:lpstr>
      <vt:lpstr>Box</vt:lpstr>
      <vt:lpstr>Degoo</vt:lpstr>
      <vt:lpstr>Dropbox</vt:lpstr>
      <vt:lpstr>Google Drive</vt:lpstr>
      <vt:lpstr>Icedrive</vt:lpstr>
      <vt:lpstr>iCloud</vt:lpstr>
      <vt:lpstr>iDrive</vt:lpstr>
      <vt:lpstr>Internxt</vt:lpstr>
      <vt:lpstr>Jumpshare</vt:lpstr>
      <vt:lpstr>Koofr</vt:lpstr>
      <vt:lpstr>Letsupload</vt:lpstr>
      <vt:lpstr>MediaFire</vt:lpstr>
      <vt:lpstr>MEGA</vt:lpstr>
      <vt:lpstr>MiMedia</vt:lpstr>
      <vt:lpstr>OneDrive</vt:lpstr>
      <vt:lpstr>pCloud</vt:lpstr>
      <vt:lpstr>Sync</vt:lpstr>
      <vt:lpstr>Synplicity</vt:lpstr>
      <vt:lpstr>Terabox</vt:lpstr>
      <vt:lpstr>WorkDrive</vt:lpstr>
      <vt:lpstr>Yanex.Disk</vt:lpstr>
      <vt:lpstr>Which one(s) will you choose?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Cloud Storage</dc:title>
  <dc:creator>Dennis Smith</dc:creator>
  <cp:lastModifiedBy>Dennis Smith</cp:lastModifiedBy>
  <cp:revision>8</cp:revision>
  <cp:lastPrinted>2022-05-13T18:16:41Z</cp:lastPrinted>
  <dcterms:created xsi:type="dcterms:W3CDTF">2022-05-13T16:14:25Z</dcterms:created>
  <dcterms:modified xsi:type="dcterms:W3CDTF">2022-05-16T14:50:04Z</dcterms:modified>
</cp:coreProperties>
</file>